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5143500" cx="9144000"/>
  <p:notesSz cx="6858000" cy="9144000"/>
  <p:embeddedFontLst>
    <p:embeddedFont>
      <p:font typeface="Proxima Nova"/>
      <p:regular r:id="rId56"/>
      <p:bold r:id="rId57"/>
      <p:italic r:id="rId58"/>
      <p:boldItalic r:id="rId59"/>
    </p:embeddedFont>
    <p:embeddedFont>
      <p:font typeface="Roboto Medium"/>
      <p:regular r:id="rId60"/>
      <p:bold r:id="rId61"/>
      <p:italic r:id="rId62"/>
      <p:boldItalic r:id="rId63"/>
    </p:embeddedFont>
    <p:embeddedFont>
      <p:font typeface="Amatic SC"/>
      <p:regular r:id="rId64"/>
      <p:bold r:id="rId65"/>
    </p:embeddedFont>
    <p:embeddedFont>
      <p:font typeface="Didact Gothic"/>
      <p:regular r:id="rId66"/>
    </p:embeddedFont>
    <p:embeddedFont>
      <p:font typeface="Proxima Nova Semibold"/>
      <p:regular r:id="rId67"/>
      <p:bold r:id="rId68"/>
      <p:boldItalic r:id="rId69"/>
    </p:embeddedFont>
    <p:embeddedFont>
      <p:font typeface="Space Grotesk Medium"/>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5193B6-D86C-4DB9-ACE4-BE80D5008C26}">
  <a:tblStyle styleId="{CD5193B6-D86C-4DB9-ACE4-BE80D5008C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SpaceGroteskMedium-bold.fntdata"/><Relationship Id="rId70" Type="http://schemas.openxmlformats.org/officeDocument/2006/relationships/font" Target="fonts/SpaceGrotesk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3.xml"/><Relationship Id="rId64" Type="http://schemas.openxmlformats.org/officeDocument/2006/relationships/font" Target="fonts/AmaticSC-regular.fntdata"/><Relationship Id="rId63" Type="http://schemas.openxmlformats.org/officeDocument/2006/relationships/font" Target="fonts/RobotoMedium-boldItalic.fntdata"/><Relationship Id="rId22" Type="http://schemas.openxmlformats.org/officeDocument/2006/relationships/slide" Target="slides/slide15.xml"/><Relationship Id="rId66" Type="http://schemas.openxmlformats.org/officeDocument/2006/relationships/font" Target="fonts/DidactGothic-regular.fntdata"/><Relationship Id="rId21" Type="http://schemas.openxmlformats.org/officeDocument/2006/relationships/slide" Target="slides/slide14.xml"/><Relationship Id="rId65" Type="http://schemas.openxmlformats.org/officeDocument/2006/relationships/font" Target="fonts/AmaticSC-bold.fntdata"/><Relationship Id="rId24" Type="http://schemas.openxmlformats.org/officeDocument/2006/relationships/slide" Target="slides/slide17.xml"/><Relationship Id="rId68" Type="http://schemas.openxmlformats.org/officeDocument/2006/relationships/font" Target="fonts/ProximaNovaSemibold-bold.fntdata"/><Relationship Id="rId23" Type="http://schemas.openxmlformats.org/officeDocument/2006/relationships/slide" Target="slides/slide16.xml"/><Relationship Id="rId67" Type="http://schemas.openxmlformats.org/officeDocument/2006/relationships/font" Target="fonts/ProximaNovaSemibold-regular.fntdata"/><Relationship Id="rId60" Type="http://schemas.openxmlformats.org/officeDocument/2006/relationships/font" Target="fonts/RobotoMedium-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ProximaNova-bold.fntdata"/><Relationship Id="rId12" Type="http://schemas.openxmlformats.org/officeDocument/2006/relationships/slide" Target="slides/slide5.xml"/><Relationship Id="rId56" Type="http://schemas.openxmlformats.org/officeDocument/2006/relationships/font" Target="fonts/ProximaNova-regular.fntdata"/><Relationship Id="rId15" Type="http://schemas.openxmlformats.org/officeDocument/2006/relationships/slide" Target="slides/slide8.xml"/><Relationship Id="rId59" Type="http://schemas.openxmlformats.org/officeDocument/2006/relationships/font" Target="fonts/ProximaNova-boldItalic.fntdata"/><Relationship Id="rId14" Type="http://schemas.openxmlformats.org/officeDocument/2006/relationships/slide" Target="slides/slide7.xml"/><Relationship Id="rId58" Type="http://schemas.openxmlformats.org/officeDocument/2006/relationships/font" Target="fonts/ProximaNova-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8f47cf44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8f47cf44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91c1766087_0_17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91c1766087_0_17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91c1766087_0_17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91c1766087_0_17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91c1766087_0_18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91c1766087_0_18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91c1766087_0_17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91c1766087_0_17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91c1766087_0_17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91c1766087_0_17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91c1766087_0_17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91c1766087_0_17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91c1766087_0_18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91c1766087_0_18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91c1766087_0_18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91c1766087_0_18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91c1766087_0_18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91c1766087_0_18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8f1bf43c21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8f1bf43c2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8f1bf43c2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8f1bf43c2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91c1766087_0_17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91c1766087_0_17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91c1766087_0_18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91c1766087_0_18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91c1766087_0_18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91c1766087_0_18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91c1766087_0_18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91c1766087_0_18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91c1766087_0_18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91c1766087_0_18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91c1766087_0_18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91c1766087_0_18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91c1766087_0_18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91c1766087_0_18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91c1766087_0_18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91c1766087_0_18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91c1766087_0_17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91c1766087_0_17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91c1766087_0_17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91c1766087_0_17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8f1bf43c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8f1bf43c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91c1766087_0_17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91c1766087_0_17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191c1766087_0_8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191c1766087_0_8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91c1766087_0_8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91c1766087_0_8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191c1766087_0_8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191c1766087_0_8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91c1766087_0_8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91c1766087_0_8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91c1766087_0_8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91c1766087_0_8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91c1766087_0_9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91c1766087_0_9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8" name="Shape 3918"/>
        <p:cNvGrpSpPr/>
        <p:nvPr/>
      </p:nvGrpSpPr>
      <p:grpSpPr>
        <a:xfrm>
          <a:off x="0" y="0"/>
          <a:ext cx="0" cy="0"/>
          <a:chOff x="0" y="0"/>
          <a:chExt cx="0" cy="0"/>
        </a:xfrm>
      </p:grpSpPr>
      <p:sp>
        <p:nvSpPr>
          <p:cNvPr id="3919" name="Google Shape;3919;g191c1766087_0_1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0" name="Google Shape;3920;g191c1766087_0_1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7" name="Shape 4337"/>
        <p:cNvGrpSpPr/>
        <p:nvPr/>
      </p:nvGrpSpPr>
      <p:grpSpPr>
        <a:xfrm>
          <a:off x="0" y="0"/>
          <a:ext cx="0" cy="0"/>
          <a:chOff x="0" y="0"/>
          <a:chExt cx="0" cy="0"/>
        </a:xfrm>
      </p:grpSpPr>
      <p:sp>
        <p:nvSpPr>
          <p:cNvPr id="4338" name="Google Shape;4338;g191c1766087_0_11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9" name="Google Shape;4339;g191c1766087_0_11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7" name="Shape 4507"/>
        <p:cNvGrpSpPr/>
        <p:nvPr/>
      </p:nvGrpSpPr>
      <p:grpSpPr>
        <a:xfrm>
          <a:off x="0" y="0"/>
          <a:ext cx="0" cy="0"/>
          <a:chOff x="0" y="0"/>
          <a:chExt cx="0" cy="0"/>
        </a:xfrm>
      </p:grpSpPr>
      <p:sp>
        <p:nvSpPr>
          <p:cNvPr id="4508" name="Google Shape;4508;g191c1766087_0_11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9" name="Google Shape;4509;g191c1766087_0_11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8f1bf43c2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8f1bf43c2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2" name="Shape 4912"/>
        <p:cNvGrpSpPr/>
        <p:nvPr/>
      </p:nvGrpSpPr>
      <p:grpSpPr>
        <a:xfrm>
          <a:off x="0" y="0"/>
          <a:ext cx="0" cy="0"/>
          <a:chOff x="0" y="0"/>
          <a:chExt cx="0" cy="0"/>
        </a:xfrm>
      </p:grpSpPr>
      <p:sp>
        <p:nvSpPr>
          <p:cNvPr id="4913" name="Google Shape;4913;g191c1766087_0_1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4" name="Google Shape;4914;g191c1766087_0_1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2" name="Shape 5292"/>
        <p:cNvGrpSpPr/>
        <p:nvPr/>
      </p:nvGrpSpPr>
      <p:grpSpPr>
        <a:xfrm>
          <a:off x="0" y="0"/>
          <a:ext cx="0" cy="0"/>
          <a:chOff x="0" y="0"/>
          <a:chExt cx="0" cy="0"/>
        </a:xfrm>
      </p:grpSpPr>
      <p:sp>
        <p:nvSpPr>
          <p:cNvPr id="5293" name="Google Shape;5293;g191c1766087_0_12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4" name="Google Shape;5294;g191c1766087_0_12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6" name="Shape 5706"/>
        <p:cNvGrpSpPr/>
        <p:nvPr/>
      </p:nvGrpSpPr>
      <p:grpSpPr>
        <a:xfrm>
          <a:off x="0" y="0"/>
          <a:ext cx="0" cy="0"/>
          <a:chOff x="0" y="0"/>
          <a:chExt cx="0" cy="0"/>
        </a:xfrm>
      </p:grpSpPr>
      <p:sp>
        <p:nvSpPr>
          <p:cNvPr id="5707" name="Google Shape;5707;g191c1766087_0_13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8" name="Google Shape;5708;g191c1766087_0_13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7" name="Shape 6067"/>
        <p:cNvGrpSpPr/>
        <p:nvPr/>
      </p:nvGrpSpPr>
      <p:grpSpPr>
        <a:xfrm>
          <a:off x="0" y="0"/>
          <a:ext cx="0" cy="0"/>
          <a:chOff x="0" y="0"/>
          <a:chExt cx="0" cy="0"/>
        </a:xfrm>
      </p:grpSpPr>
      <p:sp>
        <p:nvSpPr>
          <p:cNvPr id="6068" name="Google Shape;6068;g191c1766087_0_13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9" name="Google Shape;6069;g191c1766087_0_13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7" name="Shape 6577"/>
        <p:cNvGrpSpPr/>
        <p:nvPr/>
      </p:nvGrpSpPr>
      <p:grpSpPr>
        <a:xfrm>
          <a:off x="0" y="0"/>
          <a:ext cx="0" cy="0"/>
          <a:chOff x="0" y="0"/>
          <a:chExt cx="0" cy="0"/>
        </a:xfrm>
      </p:grpSpPr>
      <p:sp>
        <p:nvSpPr>
          <p:cNvPr id="6578" name="Google Shape;6578;g191c1766087_0_13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9" name="Google Shape;6579;g191c1766087_0_13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7" name="Shape 7197"/>
        <p:cNvGrpSpPr/>
        <p:nvPr/>
      </p:nvGrpSpPr>
      <p:grpSpPr>
        <a:xfrm>
          <a:off x="0" y="0"/>
          <a:ext cx="0" cy="0"/>
          <a:chOff x="0" y="0"/>
          <a:chExt cx="0" cy="0"/>
        </a:xfrm>
      </p:grpSpPr>
      <p:sp>
        <p:nvSpPr>
          <p:cNvPr id="7198" name="Google Shape;7198;g191c1766087_0_14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9" name="Google Shape;7199;g191c1766087_0_14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1" name="Shape 7791"/>
        <p:cNvGrpSpPr/>
        <p:nvPr/>
      </p:nvGrpSpPr>
      <p:grpSpPr>
        <a:xfrm>
          <a:off x="0" y="0"/>
          <a:ext cx="0" cy="0"/>
          <a:chOff x="0" y="0"/>
          <a:chExt cx="0" cy="0"/>
        </a:xfrm>
      </p:grpSpPr>
      <p:sp>
        <p:nvSpPr>
          <p:cNvPr id="7792" name="Google Shape;7792;g191c1766087_0_15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3" name="Google Shape;7793;g191c1766087_0_15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2" name="Shape 8112"/>
        <p:cNvGrpSpPr/>
        <p:nvPr/>
      </p:nvGrpSpPr>
      <p:grpSpPr>
        <a:xfrm>
          <a:off x="0" y="0"/>
          <a:ext cx="0" cy="0"/>
          <a:chOff x="0" y="0"/>
          <a:chExt cx="0" cy="0"/>
        </a:xfrm>
      </p:grpSpPr>
      <p:sp>
        <p:nvSpPr>
          <p:cNvPr id="8113" name="Google Shape;8113;g191c1766087_0_15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4" name="Google Shape;8114;g191c1766087_0_15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0" name="Shape 8420"/>
        <p:cNvGrpSpPr/>
        <p:nvPr/>
      </p:nvGrpSpPr>
      <p:grpSpPr>
        <a:xfrm>
          <a:off x="0" y="0"/>
          <a:ext cx="0" cy="0"/>
          <a:chOff x="0" y="0"/>
          <a:chExt cx="0" cy="0"/>
        </a:xfrm>
      </p:grpSpPr>
      <p:sp>
        <p:nvSpPr>
          <p:cNvPr id="8421" name="Google Shape;8421;g191c1766087_0_17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2" name="Google Shape;8422;g191c1766087_0_17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91c1766087_0_18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91c1766087_0_18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8f1bf43c2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8f1bf43c2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8f1bf43c2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8f1bf43c2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8f1bf43c2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8f1bf43c2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8f1bf43c2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8f1bf43c2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10" name="Google Shape;10;p2"/>
          <p:cNvGrpSpPr/>
          <p:nvPr/>
        </p:nvGrpSpPr>
        <p:grpSpPr>
          <a:xfrm>
            <a:off x="-990525" y="-1081226"/>
            <a:ext cx="11089737" cy="8420727"/>
            <a:chOff x="-990525" y="-1081226"/>
            <a:chExt cx="11089737" cy="8420727"/>
          </a:xfrm>
        </p:grpSpPr>
        <p:pic>
          <p:nvPicPr>
            <p:cNvPr id="11" name="Google Shape;11;p2"/>
            <p:cNvPicPr preferRelativeResize="0"/>
            <p:nvPr/>
          </p:nvPicPr>
          <p:blipFill rotWithShape="1">
            <a:blip r:embed="rId3">
              <a:alphaModFix amt="52999"/>
            </a:blip>
            <a:srcRect b="0" l="3689" r="24677" t="0"/>
            <a:stretch/>
          </p:blipFill>
          <p:spPr>
            <a:xfrm flipH="1" rot="-5400000">
              <a:off x="6209574" y="-280650"/>
              <a:ext cx="2945300" cy="2312801"/>
            </a:xfrm>
            <a:prstGeom prst="rect">
              <a:avLst/>
            </a:prstGeom>
            <a:noFill/>
            <a:ln>
              <a:noFill/>
            </a:ln>
          </p:spPr>
        </p:pic>
        <p:sp>
          <p:nvSpPr>
            <p:cNvPr id="12" name="Google Shape;12;p2"/>
            <p:cNvSpPr/>
            <p:nvPr/>
          </p:nvSpPr>
          <p:spPr>
            <a:xfrm>
              <a:off x="714575" y="-1081226"/>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2"/>
            <p:cNvPicPr preferRelativeResize="0"/>
            <p:nvPr/>
          </p:nvPicPr>
          <p:blipFill rotWithShape="1">
            <a:blip r:embed="rId4">
              <a:alphaModFix amt="52999"/>
            </a:blip>
            <a:srcRect b="0" l="12618" r="20473" t="0"/>
            <a:stretch/>
          </p:blipFill>
          <p:spPr>
            <a:xfrm>
              <a:off x="-990525" y="2662850"/>
              <a:ext cx="5562527" cy="4676651"/>
            </a:xfrm>
            <a:prstGeom prst="rect">
              <a:avLst/>
            </a:prstGeom>
            <a:noFill/>
            <a:ln>
              <a:noFill/>
            </a:ln>
          </p:spPr>
        </p:pic>
        <p:sp>
          <p:nvSpPr>
            <p:cNvPr id="14" name="Google Shape;14;p2"/>
            <p:cNvSpPr/>
            <p:nvPr/>
          </p:nvSpPr>
          <p:spPr>
            <a:xfrm>
              <a:off x="8621325" y="830786"/>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815950"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759613" y="352720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0"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1333350" y="1648500"/>
            <a:ext cx="6477300" cy="10437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7000">
                <a:solidFill>
                  <a:srgbClr val="212529"/>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9" name="Google Shape;19;p2"/>
          <p:cNvSpPr txBox="1"/>
          <p:nvPr>
            <p:ph idx="1" type="subTitle"/>
          </p:nvPr>
        </p:nvSpPr>
        <p:spPr>
          <a:xfrm>
            <a:off x="2289450" y="2760281"/>
            <a:ext cx="4565100" cy="463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solidFill>
                  <a:srgbClr val="191919"/>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4" name="Shape 114"/>
        <p:cNvGrpSpPr/>
        <p:nvPr/>
      </p:nvGrpSpPr>
      <p:grpSpPr>
        <a:xfrm>
          <a:off x="0" y="0"/>
          <a:ext cx="0" cy="0"/>
          <a:chOff x="0" y="0"/>
          <a:chExt cx="0" cy="0"/>
        </a:xfrm>
      </p:grpSpPr>
      <p:pic>
        <p:nvPicPr>
          <p:cNvPr id="115" name="Google Shape;115;p11"/>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116" name="Google Shape;116;p11"/>
          <p:cNvGrpSpPr/>
          <p:nvPr/>
        </p:nvGrpSpPr>
        <p:grpSpPr>
          <a:xfrm>
            <a:off x="-1818012" y="-1984725"/>
            <a:ext cx="12447938" cy="8842450"/>
            <a:chOff x="-1818012" y="-1984725"/>
            <a:chExt cx="12447938" cy="8842450"/>
          </a:xfrm>
        </p:grpSpPr>
        <p:pic>
          <p:nvPicPr>
            <p:cNvPr id="117" name="Google Shape;117;p11"/>
            <p:cNvPicPr preferRelativeResize="0"/>
            <p:nvPr/>
          </p:nvPicPr>
          <p:blipFill rotWithShape="1">
            <a:blip r:embed="rId3">
              <a:alphaModFix amt="52999"/>
            </a:blip>
            <a:srcRect b="0" l="12618" r="20473" t="0"/>
            <a:stretch/>
          </p:blipFill>
          <p:spPr>
            <a:xfrm rot="10800000">
              <a:off x="5067398" y="-1984725"/>
              <a:ext cx="5562527" cy="4676651"/>
            </a:xfrm>
            <a:prstGeom prst="rect">
              <a:avLst/>
            </a:prstGeom>
            <a:noFill/>
            <a:ln>
              <a:noFill/>
            </a:ln>
          </p:spPr>
        </p:pic>
        <p:pic>
          <p:nvPicPr>
            <p:cNvPr id="118" name="Google Shape;118;p11"/>
            <p:cNvPicPr preferRelativeResize="0"/>
            <p:nvPr/>
          </p:nvPicPr>
          <p:blipFill rotWithShape="1">
            <a:blip r:embed="rId4">
              <a:alphaModFix amt="52999"/>
            </a:blip>
            <a:srcRect b="0" l="3689" r="24677" t="0"/>
            <a:stretch/>
          </p:blipFill>
          <p:spPr>
            <a:xfrm rot="1094940">
              <a:off x="1228650" y="3638911"/>
              <a:ext cx="2945298" cy="2312802"/>
            </a:xfrm>
            <a:prstGeom prst="rect">
              <a:avLst/>
            </a:prstGeom>
            <a:noFill/>
            <a:ln>
              <a:noFill/>
            </a:ln>
          </p:spPr>
        </p:pic>
        <p:sp>
          <p:nvSpPr>
            <p:cNvPr id="119" name="Google Shape;119;p11"/>
            <p:cNvSpPr/>
            <p:nvPr/>
          </p:nvSpPr>
          <p:spPr>
            <a:xfrm>
              <a:off x="-1301451" y="522499"/>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4360350" y="-4408354"/>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862132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4679302"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8215702" y="374350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1818012" y="3518125"/>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1293750" y="1479600"/>
            <a:ext cx="6556500" cy="183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15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6" name="Google Shape;126;p11"/>
          <p:cNvSpPr txBox="1"/>
          <p:nvPr>
            <p:ph idx="1" type="subTitle"/>
          </p:nvPr>
        </p:nvSpPr>
        <p:spPr>
          <a:xfrm>
            <a:off x="1293750" y="3156625"/>
            <a:ext cx="6556500" cy="562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800">
                <a:solidFill>
                  <a:srgbClr val="19191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8" name="Shape 128"/>
        <p:cNvGrpSpPr/>
        <p:nvPr/>
      </p:nvGrpSpPr>
      <p:grpSpPr>
        <a:xfrm>
          <a:off x="0" y="0"/>
          <a:ext cx="0" cy="0"/>
          <a:chOff x="0" y="0"/>
          <a:chExt cx="0" cy="0"/>
        </a:xfrm>
      </p:grpSpPr>
      <p:pic>
        <p:nvPicPr>
          <p:cNvPr id="129" name="Google Shape;129;p13"/>
          <p:cNvPicPr preferRelativeResize="0"/>
          <p:nvPr/>
        </p:nvPicPr>
        <p:blipFill>
          <a:blip r:embed="rId2">
            <a:alphaModFix/>
          </a:blip>
          <a:stretch>
            <a:fillRect/>
          </a:stretch>
        </p:blipFill>
        <p:spPr>
          <a:xfrm flipH="1">
            <a:off x="0" y="-52250"/>
            <a:ext cx="9144003" cy="5195750"/>
          </a:xfrm>
          <a:prstGeom prst="rect">
            <a:avLst/>
          </a:prstGeom>
          <a:noFill/>
          <a:ln>
            <a:noFill/>
          </a:ln>
        </p:spPr>
      </p:pic>
      <p:grpSp>
        <p:nvGrpSpPr>
          <p:cNvPr id="130" name="Google Shape;130;p13"/>
          <p:cNvGrpSpPr/>
          <p:nvPr/>
        </p:nvGrpSpPr>
        <p:grpSpPr>
          <a:xfrm>
            <a:off x="-2124287" y="-2255275"/>
            <a:ext cx="13178488" cy="9483350"/>
            <a:chOff x="-2124287" y="-2255275"/>
            <a:chExt cx="13178488" cy="9483350"/>
          </a:xfrm>
        </p:grpSpPr>
        <p:pic>
          <p:nvPicPr>
            <p:cNvPr id="131" name="Google Shape;131;p13"/>
            <p:cNvPicPr preferRelativeResize="0"/>
            <p:nvPr/>
          </p:nvPicPr>
          <p:blipFill rotWithShape="1">
            <a:blip r:embed="rId3">
              <a:alphaModFix amt="52999"/>
            </a:blip>
            <a:srcRect b="0" l="12618" r="20473" t="0"/>
            <a:stretch/>
          </p:blipFill>
          <p:spPr>
            <a:xfrm rot="10800000">
              <a:off x="5491673" y="-2255275"/>
              <a:ext cx="5562527" cy="4676651"/>
            </a:xfrm>
            <a:prstGeom prst="rect">
              <a:avLst/>
            </a:prstGeom>
            <a:noFill/>
            <a:ln>
              <a:noFill/>
            </a:ln>
          </p:spPr>
        </p:pic>
        <p:pic>
          <p:nvPicPr>
            <p:cNvPr id="132" name="Google Shape;132;p13"/>
            <p:cNvPicPr preferRelativeResize="0"/>
            <p:nvPr/>
          </p:nvPicPr>
          <p:blipFill rotWithShape="1">
            <a:blip r:embed="rId4">
              <a:alphaModFix amt="52999"/>
            </a:blip>
            <a:srcRect b="0" l="3689" r="24677" t="0"/>
            <a:stretch/>
          </p:blipFill>
          <p:spPr>
            <a:xfrm rot="-5400000">
              <a:off x="1930125" y="4079125"/>
              <a:ext cx="2945300" cy="2312801"/>
            </a:xfrm>
            <a:prstGeom prst="rect">
              <a:avLst/>
            </a:prstGeom>
            <a:noFill/>
            <a:ln>
              <a:noFill/>
            </a:ln>
          </p:spPr>
        </p:pic>
        <p:sp>
          <p:nvSpPr>
            <p:cNvPr id="133" name="Google Shape;133;p13"/>
            <p:cNvSpPr/>
            <p:nvPr/>
          </p:nvSpPr>
          <p:spPr>
            <a:xfrm>
              <a:off x="-2020900" y="969836"/>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4360350" y="-4408354"/>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862132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4679302"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8215702" y="374350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2124287" y="3888475"/>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3"/>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sz="3300">
                <a:solidFill>
                  <a:srgbClr val="191919"/>
                </a:solidFill>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40" name="Google Shape;140;p13"/>
          <p:cNvSpPr txBox="1"/>
          <p:nvPr>
            <p:ph hasCustomPrompt="1" idx="2" type="title"/>
          </p:nvPr>
        </p:nvSpPr>
        <p:spPr>
          <a:xfrm>
            <a:off x="943175" y="1565979"/>
            <a:ext cx="809700" cy="53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1" name="Google Shape;141;p13"/>
          <p:cNvSpPr txBox="1"/>
          <p:nvPr>
            <p:ph idx="1" type="subTitle"/>
          </p:nvPr>
        </p:nvSpPr>
        <p:spPr>
          <a:xfrm>
            <a:off x="1905150" y="1428517"/>
            <a:ext cx="27192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13"/>
          <p:cNvSpPr txBox="1"/>
          <p:nvPr>
            <p:ph idx="3" type="subTitle"/>
          </p:nvPr>
        </p:nvSpPr>
        <p:spPr>
          <a:xfrm>
            <a:off x="1905150" y="1688731"/>
            <a:ext cx="2278800" cy="53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 name="Google Shape;143;p13"/>
          <p:cNvSpPr txBox="1"/>
          <p:nvPr>
            <p:ph hasCustomPrompt="1" idx="4" type="title"/>
          </p:nvPr>
        </p:nvSpPr>
        <p:spPr>
          <a:xfrm>
            <a:off x="943175" y="2603054"/>
            <a:ext cx="809700" cy="53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4" name="Google Shape;144;p13"/>
          <p:cNvSpPr txBox="1"/>
          <p:nvPr>
            <p:ph idx="5" type="subTitle"/>
          </p:nvPr>
        </p:nvSpPr>
        <p:spPr>
          <a:xfrm>
            <a:off x="1905150" y="2465592"/>
            <a:ext cx="27192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13"/>
          <p:cNvSpPr txBox="1"/>
          <p:nvPr>
            <p:ph idx="6" type="subTitle"/>
          </p:nvPr>
        </p:nvSpPr>
        <p:spPr>
          <a:xfrm>
            <a:off x="1905150" y="2725806"/>
            <a:ext cx="2278800" cy="53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13"/>
          <p:cNvSpPr txBox="1"/>
          <p:nvPr>
            <p:ph hasCustomPrompt="1" idx="7" type="title"/>
          </p:nvPr>
        </p:nvSpPr>
        <p:spPr>
          <a:xfrm>
            <a:off x="943175" y="3640129"/>
            <a:ext cx="809700" cy="53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7" name="Google Shape;147;p13"/>
          <p:cNvSpPr txBox="1"/>
          <p:nvPr>
            <p:ph idx="8" type="subTitle"/>
          </p:nvPr>
        </p:nvSpPr>
        <p:spPr>
          <a:xfrm>
            <a:off x="1905150" y="3502667"/>
            <a:ext cx="27192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13"/>
          <p:cNvSpPr txBox="1"/>
          <p:nvPr>
            <p:ph idx="9" type="subTitle"/>
          </p:nvPr>
        </p:nvSpPr>
        <p:spPr>
          <a:xfrm>
            <a:off x="1905150" y="3762881"/>
            <a:ext cx="2278800" cy="53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13"/>
          <p:cNvSpPr txBox="1"/>
          <p:nvPr>
            <p:ph hasCustomPrompt="1" idx="13" type="title"/>
          </p:nvPr>
        </p:nvSpPr>
        <p:spPr>
          <a:xfrm>
            <a:off x="4856850" y="1565979"/>
            <a:ext cx="809700" cy="53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0" name="Google Shape;150;p13"/>
          <p:cNvSpPr txBox="1"/>
          <p:nvPr>
            <p:ph idx="14" type="subTitle"/>
          </p:nvPr>
        </p:nvSpPr>
        <p:spPr>
          <a:xfrm>
            <a:off x="5818825" y="1428525"/>
            <a:ext cx="27192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13"/>
          <p:cNvSpPr txBox="1"/>
          <p:nvPr>
            <p:ph idx="15" type="subTitle"/>
          </p:nvPr>
        </p:nvSpPr>
        <p:spPr>
          <a:xfrm>
            <a:off x="5818825" y="1688725"/>
            <a:ext cx="2278800" cy="53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 name="Google Shape;152;p13"/>
          <p:cNvSpPr txBox="1"/>
          <p:nvPr>
            <p:ph hasCustomPrompt="1" idx="16" type="title"/>
          </p:nvPr>
        </p:nvSpPr>
        <p:spPr>
          <a:xfrm>
            <a:off x="4856850" y="2603054"/>
            <a:ext cx="809700" cy="53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3" name="Google Shape;153;p13"/>
          <p:cNvSpPr txBox="1"/>
          <p:nvPr>
            <p:ph idx="17" type="subTitle"/>
          </p:nvPr>
        </p:nvSpPr>
        <p:spPr>
          <a:xfrm>
            <a:off x="5818825" y="2465592"/>
            <a:ext cx="27192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13"/>
          <p:cNvSpPr txBox="1"/>
          <p:nvPr>
            <p:ph idx="18" type="subTitle"/>
          </p:nvPr>
        </p:nvSpPr>
        <p:spPr>
          <a:xfrm>
            <a:off x="5818825" y="2725800"/>
            <a:ext cx="2278800" cy="53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 name="Google Shape;155;p13"/>
          <p:cNvSpPr txBox="1"/>
          <p:nvPr>
            <p:ph hasCustomPrompt="1" idx="19" type="title"/>
          </p:nvPr>
        </p:nvSpPr>
        <p:spPr>
          <a:xfrm>
            <a:off x="4856850" y="3640129"/>
            <a:ext cx="809700" cy="53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6" name="Google Shape;156;p13"/>
          <p:cNvSpPr txBox="1"/>
          <p:nvPr>
            <p:ph idx="20" type="subTitle"/>
          </p:nvPr>
        </p:nvSpPr>
        <p:spPr>
          <a:xfrm>
            <a:off x="5818825" y="3502667"/>
            <a:ext cx="27192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 name="Google Shape;157;p13"/>
          <p:cNvSpPr txBox="1"/>
          <p:nvPr>
            <p:ph idx="21" type="subTitle"/>
          </p:nvPr>
        </p:nvSpPr>
        <p:spPr>
          <a:xfrm>
            <a:off x="5818825" y="3762875"/>
            <a:ext cx="2278800" cy="53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58" name="Shape 158"/>
        <p:cNvGrpSpPr/>
        <p:nvPr/>
      </p:nvGrpSpPr>
      <p:grpSpPr>
        <a:xfrm>
          <a:off x="0" y="0"/>
          <a:ext cx="0" cy="0"/>
          <a:chOff x="0" y="0"/>
          <a:chExt cx="0" cy="0"/>
        </a:xfrm>
      </p:grpSpPr>
      <p:pic>
        <p:nvPicPr>
          <p:cNvPr id="159" name="Google Shape;159;p14"/>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160" name="Google Shape;160;p14"/>
          <p:cNvGrpSpPr/>
          <p:nvPr/>
        </p:nvGrpSpPr>
        <p:grpSpPr>
          <a:xfrm>
            <a:off x="-2627675" y="-373550"/>
            <a:ext cx="11777825" cy="8115838"/>
            <a:chOff x="-2627675" y="-373550"/>
            <a:chExt cx="11777825" cy="8115838"/>
          </a:xfrm>
        </p:grpSpPr>
        <p:pic>
          <p:nvPicPr>
            <p:cNvPr id="161" name="Google Shape;161;p14"/>
            <p:cNvPicPr preferRelativeResize="0"/>
            <p:nvPr/>
          </p:nvPicPr>
          <p:blipFill rotWithShape="1">
            <a:blip r:embed="rId3">
              <a:alphaModFix amt="52999"/>
            </a:blip>
            <a:srcRect b="0" l="12618" r="20473" t="0"/>
            <a:stretch/>
          </p:blipFill>
          <p:spPr>
            <a:xfrm>
              <a:off x="-2627675" y="3065637"/>
              <a:ext cx="5562527" cy="4676651"/>
            </a:xfrm>
            <a:prstGeom prst="rect">
              <a:avLst/>
            </a:prstGeom>
            <a:noFill/>
            <a:ln>
              <a:noFill/>
            </a:ln>
          </p:spPr>
        </p:pic>
        <p:sp>
          <p:nvSpPr>
            <p:cNvPr id="162" name="Google Shape;162;p14"/>
            <p:cNvSpPr/>
            <p:nvPr/>
          </p:nvSpPr>
          <p:spPr>
            <a:xfrm>
              <a:off x="6311638" y="375656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3357050"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193025" y="728073"/>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rot="-5400000">
              <a:off x="4360350" y="-4408354"/>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14"/>
            <p:cNvPicPr preferRelativeResize="0"/>
            <p:nvPr/>
          </p:nvPicPr>
          <p:blipFill rotWithShape="1">
            <a:blip r:embed="rId4">
              <a:alphaModFix amt="52999"/>
            </a:blip>
            <a:srcRect b="0" l="3689" r="24677" t="0"/>
            <a:stretch/>
          </p:blipFill>
          <p:spPr>
            <a:xfrm rot="5400000">
              <a:off x="6370400" y="-57301"/>
              <a:ext cx="2945300" cy="2312801"/>
            </a:xfrm>
            <a:prstGeom prst="rect">
              <a:avLst/>
            </a:prstGeom>
            <a:noFill/>
            <a:ln>
              <a:noFill/>
            </a:ln>
          </p:spPr>
        </p:pic>
      </p:grpSp>
      <p:sp>
        <p:nvSpPr>
          <p:cNvPr id="167" name="Google Shape;167;p14"/>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68" name="Google Shape;168;p14"/>
          <p:cNvSpPr txBox="1"/>
          <p:nvPr>
            <p:ph idx="1" type="body"/>
          </p:nvPr>
        </p:nvSpPr>
        <p:spPr>
          <a:xfrm>
            <a:off x="714575" y="1722200"/>
            <a:ext cx="3597000" cy="284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69" name="Google Shape;169;p14"/>
          <p:cNvSpPr txBox="1"/>
          <p:nvPr>
            <p:ph idx="2" type="body"/>
          </p:nvPr>
        </p:nvSpPr>
        <p:spPr>
          <a:xfrm>
            <a:off x="4832400" y="1722200"/>
            <a:ext cx="3597000" cy="284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170" name="Shape 170"/>
        <p:cNvGrpSpPr/>
        <p:nvPr/>
      </p:nvGrpSpPr>
      <p:grpSpPr>
        <a:xfrm>
          <a:off x="0" y="0"/>
          <a:ext cx="0" cy="0"/>
          <a:chOff x="0" y="0"/>
          <a:chExt cx="0" cy="0"/>
        </a:xfrm>
      </p:grpSpPr>
      <p:pic>
        <p:nvPicPr>
          <p:cNvPr id="171" name="Google Shape;171;p15"/>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172" name="Google Shape;172;p15"/>
          <p:cNvGrpSpPr/>
          <p:nvPr/>
        </p:nvGrpSpPr>
        <p:grpSpPr>
          <a:xfrm>
            <a:off x="-2725862" y="-1669401"/>
            <a:ext cx="13485500" cy="9079827"/>
            <a:chOff x="-2725862" y="-1669401"/>
            <a:chExt cx="13485500" cy="9079827"/>
          </a:xfrm>
        </p:grpSpPr>
        <p:pic>
          <p:nvPicPr>
            <p:cNvPr id="173" name="Google Shape;173;p15"/>
            <p:cNvPicPr preferRelativeResize="0"/>
            <p:nvPr/>
          </p:nvPicPr>
          <p:blipFill rotWithShape="1">
            <a:blip r:embed="rId3">
              <a:alphaModFix amt="52999"/>
            </a:blip>
            <a:srcRect b="0" l="12618" r="20473" t="0"/>
            <a:stretch/>
          </p:blipFill>
          <p:spPr>
            <a:xfrm>
              <a:off x="-2725862" y="2733775"/>
              <a:ext cx="5562527" cy="4676651"/>
            </a:xfrm>
            <a:prstGeom prst="rect">
              <a:avLst/>
            </a:prstGeom>
            <a:noFill/>
            <a:ln>
              <a:noFill/>
            </a:ln>
          </p:spPr>
        </p:pic>
        <p:sp>
          <p:nvSpPr>
            <p:cNvPr id="174" name="Google Shape;174;p15"/>
            <p:cNvSpPr/>
            <p:nvPr/>
          </p:nvSpPr>
          <p:spPr>
            <a:xfrm rot="-5400000">
              <a:off x="4366500" y="353700"/>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971975" y="-166940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16327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3356600" y="20012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15"/>
            <p:cNvGrpSpPr/>
            <p:nvPr/>
          </p:nvGrpSpPr>
          <p:grpSpPr>
            <a:xfrm flipH="1" rot="-5400000">
              <a:off x="7789075" y="2548910"/>
              <a:ext cx="2601527" cy="2499627"/>
              <a:chOff x="3870525" y="3462023"/>
              <a:chExt cx="2601527" cy="2499627"/>
            </a:xfrm>
          </p:grpSpPr>
          <p:sp>
            <p:nvSpPr>
              <p:cNvPr id="179" name="Google Shape;179;p15"/>
              <p:cNvSpPr/>
              <p:nvPr/>
            </p:nvSpPr>
            <p:spPr>
              <a:xfrm>
                <a:off x="3870525"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15"/>
            <p:cNvSpPr/>
            <p:nvPr/>
          </p:nvSpPr>
          <p:spPr>
            <a:xfrm>
              <a:off x="7420038" y="-157305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15"/>
            <p:cNvPicPr preferRelativeResize="0"/>
            <p:nvPr/>
          </p:nvPicPr>
          <p:blipFill rotWithShape="1">
            <a:blip r:embed="rId4">
              <a:alphaModFix amt="52999"/>
            </a:blip>
            <a:srcRect b="0" l="3689" r="24677" t="0"/>
            <a:stretch/>
          </p:blipFill>
          <p:spPr>
            <a:xfrm flipH="1" rot="-10656067">
              <a:off x="4635275" y="-407926"/>
              <a:ext cx="2945301" cy="2312801"/>
            </a:xfrm>
            <a:prstGeom prst="rect">
              <a:avLst/>
            </a:prstGeom>
            <a:noFill/>
            <a:ln>
              <a:noFill/>
            </a:ln>
          </p:spPr>
        </p:pic>
      </p:grpSp>
      <p:sp>
        <p:nvSpPr>
          <p:cNvPr id="183" name="Google Shape;183;p15"/>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84" name="Google Shape;184;p15"/>
          <p:cNvSpPr txBox="1"/>
          <p:nvPr>
            <p:ph idx="1" type="subTitle"/>
          </p:nvPr>
        </p:nvSpPr>
        <p:spPr>
          <a:xfrm>
            <a:off x="3112525" y="1827475"/>
            <a:ext cx="44568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15"/>
          <p:cNvSpPr txBox="1"/>
          <p:nvPr>
            <p:ph idx="2" type="subTitle"/>
          </p:nvPr>
        </p:nvSpPr>
        <p:spPr>
          <a:xfrm>
            <a:off x="3112524" y="2074659"/>
            <a:ext cx="4456800" cy="42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 name="Google Shape;186;p15"/>
          <p:cNvSpPr txBox="1"/>
          <p:nvPr>
            <p:ph idx="3" type="subTitle"/>
          </p:nvPr>
        </p:nvSpPr>
        <p:spPr>
          <a:xfrm>
            <a:off x="3112505" y="3413270"/>
            <a:ext cx="44568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7" name="Google Shape;187;p15"/>
          <p:cNvSpPr txBox="1"/>
          <p:nvPr>
            <p:ph idx="4" type="subTitle"/>
          </p:nvPr>
        </p:nvSpPr>
        <p:spPr>
          <a:xfrm>
            <a:off x="3112500" y="3660452"/>
            <a:ext cx="4456800" cy="423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88" name="Shape 188"/>
        <p:cNvGrpSpPr/>
        <p:nvPr/>
      </p:nvGrpSpPr>
      <p:grpSpPr>
        <a:xfrm>
          <a:off x="0" y="0"/>
          <a:ext cx="0" cy="0"/>
          <a:chOff x="0" y="0"/>
          <a:chExt cx="0" cy="0"/>
        </a:xfrm>
      </p:grpSpPr>
      <p:pic>
        <p:nvPicPr>
          <p:cNvPr id="189" name="Google Shape;189;p16"/>
          <p:cNvPicPr preferRelativeResize="0"/>
          <p:nvPr/>
        </p:nvPicPr>
        <p:blipFill>
          <a:blip r:embed="rId2">
            <a:alphaModFix/>
          </a:blip>
          <a:stretch>
            <a:fillRect/>
          </a:stretch>
        </p:blipFill>
        <p:spPr>
          <a:xfrm flipH="1" rot="10800000">
            <a:off x="0" y="-52250"/>
            <a:ext cx="9144003" cy="5195750"/>
          </a:xfrm>
          <a:prstGeom prst="rect">
            <a:avLst/>
          </a:prstGeom>
          <a:noFill/>
          <a:ln>
            <a:noFill/>
          </a:ln>
        </p:spPr>
      </p:pic>
      <p:grpSp>
        <p:nvGrpSpPr>
          <p:cNvPr id="190" name="Google Shape;190;p16"/>
          <p:cNvGrpSpPr/>
          <p:nvPr/>
        </p:nvGrpSpPr>
        <p:grpSpPr>
          <a:xfrm>
            <a:off x="-1788437" y="-953451"/>
            <a:ext cx="13386686" cy="7885101"/>
            <a:chOff x="-1788437" y="-953451"/>
            <a:chExt cx="13386686" cy="7885101"/>
          </a:xfrm>
        </p:grpSpPr>
        <p:sp>
          <p:nvSpPr>
            <p:cNvPr id="191" name="Google Shape;191;p16"/>
            <p:cNvSpPr/>
            <p:nvPr/>
          </p:nvSpPr>
          <p:spPr>
            <a:xfrm>
              <a:off x="5958675" y="-95345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
            <p:cNvSpPr/>
            <p:nvPr/>
          </p:nvSpPr>
          <p:spPr>
            <a:xfrm>
              <a:off x="4568550"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1788437" y="359205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8722078"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rot="5400000">
              <a:off x="4406487" y="387492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16"/>
            <p:cNvPicPr preferRelativeResize="0"/>
            <p:nvPr/>
          </p:nvPicPr>
          <p:blipFill rotWithShape="1">
            <a:blip r:embed="rId3">
              <a:alphaModFix amt="52999"/>
            </a:blip>
            <a:srcRect b="0" l="3689" r="24677" t="0"/>
            <a:stretch/>
          </p:blipFill>
          <p:spPr>
            <a:xfrm rot="5400000">
              <a:off x="-487451" y="1334062"/>
              <a:ext cx="2945300" cy="2312801"/>
            </a:xfrm>
            <a:prstGeom prst="rect">
              <a:avLst/>
            </a:prstGeom>
            <a:noFill/>
            <a:ln>
              <a:noFill/>
            </a:ln>
          </p:spPr>
        </p:pic>
        <p:pic>
          <p:nvPicPr>
            <p:cNvPr id="197" name="Google Shape;197;p16"/>
            <p:cNvPicPr preferRelativeResize="0"/>
            <p:nvPr/>
          </p:nvPicPr>
          <p:blipFill rotWithShape="1">
            <a:blip r:embed="rId4">
              <a:alphaModFix amt="52999"/>
            </a:blip>
            <a:srcRect b="0" l="12618" r="20473" t="0"/>
            <a:stretch/>
          </p:blipFill>
          <p:spPr>
            <a:xfrm flipH="1" rot="-5965375">
              <a:off x="6054863" y="502723"/>
              <a:ext cx="5562524" cy="4676650"/>
            </a:xfrm>
            <a:prstGeom prst="rect">
              <a:avLst/>
            </a:prstGeom>
            <a:noFill/>
            <a:ln>
              <a:noFill/>
            </a:ln>
          </p:spPr>
        </p:pic>
      </p:grpSp>
      <p:sp>
        <p:nvSpPr>
          <p:cNvPr id="198" name="Google Shape;198;p16"/>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99" name="Google Shape;199;p16"/>
          <p:cNvSpPr txBox="1"/>
          <p:nvPr>
            <p:ph idx="1" type="subTitle"/>
          </p:nvPr>
        </p:nvSpPr>
        <p:spPr>
          <a:xfrm>
            <a:off x="3228597" y="1414584"/>
            <a:ext cx="39099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0" name="Google Shape;200;p16"/>
          <p:cNvSpPr txBox="1"/>
          <p:nvPr>
            <p:ph idx="2" type="subTitle"/>
          </p:nvPr>
        </p:nvSpPr>
        <p:spPr>
          <a:xfrm>
            <a:off x="3228600" y="1661763"/>
            <a:ext cx="3909900" cy="54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1" name="Google Shape;201;p16"/>
          <p:cNvSpPr txBox="1"/>
          <p:nvPr>
            <p:ph idx="3" type="subTitle"/>
          </p:nvPr>
        </p:nvSpPr>
        <p:spPr>
          <a:xfrm>
            <a:off x="3228597" y="2453884"/>
            <a:ext cx="39099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 name="Google Shape;202;p16"/>
          <p:cNvSpPr txBox="1"/>
          <p:nvPr>
            <p:ph idx="4" type="subTitle"/>
          </p:nvPr>
        </p:nvSpPr>
        <p:spPr>
          <a:xfrm>
            <a:off x="3228600" y="2701063"/>
            <a:ext cx="3909900" cy="54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3" name="Google Shape;203;p16"/>
          <p:cNvSpPr txBox="1"/>
          <p:nvPr>
            <p:ph idx="5" type="subTitle"/>
          </p:nvPr>
        </p:nvSpPr>
        <p:spPr>
          <a:xfrm>
            <a:off x="3228580" y="3493184"/>
            <a:ext cx="39099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4" name="Google Shape;204;p16"/>
          <p:cNvSpPr txBox="1"/>
          <p:nvPr>
            <p:ph idx="6" type="subTitle"/>
          </p:nvPr>
        </p:nvSpPr>
        <p:spPr>
          <a:xfrm>
            <a:off x="3228575" y="3740363"/>
            <a:ext cx="3909900" cy="54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205" name="Shape 205"/>
        <p:cNvGrpSpPr/>
        <p:nvPr/>
      </p:nvGrpSpPr>
      <p:grpSpPr>
        <a:xfrm>
          <a:off x="0" y="0"/>
          <a:ext cx="0" cy="0"/>
          <a:chOff x="0" y="0"/>
          <a:chExt cx="0" cy="0"/>
        </a:xfrm>
      </p:grpSpPr>
      <p:pic>
        <p:nvPicPr>
          <p:cNvPr id="206" name="Google Shape;206;p17"/>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207" name="Google Shape;207;p17"/>
          <p:cNvGrpSpPr/>
          <p:nvPr/>
        </p:nvGrpSpPr>
        <p:grpSpPr>
          <a:xfrm>
            <a:off x="-1886950" y="-2822042"/>
            <a:ext cx="12658229" cy="10472942"/>
            <a:chOff x="-1886950" y="-2822042"/>
            <a:chExt cx="12658229" cy="10472942"/>
          </a:xfrm>
        </p:grpSpPr>
        <p:pic>
          <p:nvPicPr>
            <p:cNvPr id="208" name="Google Shape;208;p17"/>
            <p:cNvPicPr preferRelativeResize="0"/>
            <p:nvPr/>
          </p:nvPicPr>
          <p:blipFill rotWithShape="1">
            <a:blip r:embed="rId3">
              <a:alphaModFix amt="52999"/>
            </a:blip>
            <a:srcRect b="0" l="12618" r="20473" t="0"/>
            <a:stretch/>
          </p:blipFill>
          <p:spPr>
            <a:xfrm rot="-4122676">
              <a:off x="4801466" y="-1719923"/>
              <a:ext cx="5562522" cy="4676650"/>
            </a:xfrm>
            <a:prstGeom prst="rect">
              <a:avLst/>
            </a:prstGeom>
            <a:noFill/>
            <a:ln>
              <a:noFill/>
            </a:ln>
          </p:spPr>
        </p:pic>
        <p:sp>
          <p:nvSpPr>
            <p:cNvPr id="209" name="Google Shape;209;p17"/>
            <p:cNvSpPr/>
            <p:nvPr/>
          </p:nvSpPr>
          <p:spPr>
            <a:xfrm>
              <a:off x="6002325"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1886950" y="-566614"/>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rot="5400000">
              <a:off x="3287600" y="387492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435076" y="339164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4776650" y="431130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8722078"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17"/>
            <p:cNvPicPr preferRelativeResize="0"/>
            <p:nvPr/>
          </p:nvPicPr>
          <p:blipFill rotWithShape="1">
            <a:blip r:embed="rId4">
              <a:alphaModFix amt="52999"/>
            </a:blip>
            <a:srcRect b="0" l="3689" r="24677" t="0"/>
            <a:stretch/>
          </p:blipFill>
          <p:spPr>
            <a:xfrm flipH="1" rot="-5400000">
              <a:off x="133387" y="3830450"/>
              <a:ext cx="2945300" cy="2312801"/>
            </a:xfrm>
            <a:prstGeom prst="rect">
              <a:avLst/>
            </a:prstGeom>
            <a:noFill/>
            <a:ln>
              <a:noFill/>
            </a:ln>
          </p:spPr>
        </p:pic>
      </p:grpSp>
      <p:sp>
        <p:nvSpPr>
          <p:cNvPr id="216" name="Google Shape;216;p17"/>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17" name="Google Shape;217;p17"/>
          <p:cNvSpPr txBox="1"/>
          <p:nvPr>
            <p:ph idx="1" type="subTitle"/>
          </p:nvPr>
        </p:nvSpPr>
        <p:spPr>
          <a:xfrm>
            <a:off x="6011275" y="2664084"/>
            <a:ext cx="22488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8" name="Google Shape;218;p17"/>
          <p:cNvSpPr txBox="1"/>
          <p:nvPr>
            <p:ph idx="2" type="subTitle"/>
          </p:nvPr>
        </p:nvSpPr>
        <p:spPr>
          <a:xfrm>
            <a:off x="6011275" y="2952517"/>
            <a:ext cx="2248800" cy="94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p17"/>
          <p:cNvSpPr txBox="1"/>
          <p:nvPr>
            <p:ph idx="3" type="subTitle"/>
          </p:nvPr>
        </p:nvSpPr>
        <p:spPr>
          <a:xfrm>
            <a:off x="3523800" y="2664084"/>
            <a:ext cx="22488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17"/>
          <p:cNvSpPr txBox="1"/>
          <p:nvPr>
            <p:ph idx="4" type="subTitle"/>
          </p:nvPr>
        </p:nvSpPr>
        <p:spPr>
          <a:xfrm>
            <a:off x="3523801" y="2952517"/>
            <a:ext cx="2248800" cy="94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1" name="Google Shape;221;p17"/>
          <p:cNvSpPr txBox="1"/>
          <p:nvPr>
            <p:ph idx="5" type="subTitle"/>
          </p:nvPr>
        </p:nvSpPr>
        <p:spPr>
          <a:xfrm>
            <a:off x="1036327" y="2664084"/>
            <a:ext cx="22488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2" name="Google Shape;222;p17"/>
          <p:cNvSpPr txBox="1"/>
          <p:nvPr>
            <p:ph idx="6" type="subTitle"/>
          </p:nvPr>
        </p:nvSpPr>
        <p:spPr>
          <a:xfrm>
            <a:off x="1036325" y="2952517"/>
            <a:ext cx="2248800" cy="94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_1">
    <p:spTree>
      <p:nvGrpSpPr>
        <p:cNvPr id="223" name="Shape 223"/>
        <p:cNvGrpSpPr/>
        <p:nvPr/>
      </p:nvGrpSpPr>
      <p:grpSpPr>
        <a:xfrm>
          <a:off x="0" y="0"/>
          <a:ext cx="0" cy="0"/>
          <a:chOff x="0" y="0"/>
          <a:chExt cx="0" cy="0"/>
        </a:xfrm>
      </p:grpSpPr>
      <p:pic>
        <p:nvPicPr>
          <p:cNvPr id="224" name="Google Shape;224;p18"/>
          <p:cNvPicPr preferRelativeResize="0"/>
          <p:nvPr/>
        </p:nvPicPr>
        <p:blipFill>
          <a:blip r:embed="rId2">
            <a:alphaModFix/>
          </a:blip>
          <a:stretch>
            <a:fillRect/>
          </a:stretch>
        </p:blipFill>
        <p:spPr>
          <a:xfrm flipH="1" rot="10800000">
            <a:off x="0" y="-52250"/>
            <a:ext cx="9144003" cy="5195750"/>
          </a:xfrm>
          <a:prstGeom prst="rect">
            <a:avLst/>
          </a:prstGeom>
          <a:noFill/>
          <a:ln>
            <a:noFill/>
          </a:ln>
        </p:spPr>
      </p:pic>
      <p:grpSp>
        <p:nvGrpSpPr>
          <p:cNvPr id="225" name="Google Shape;225;p18"/>
          <p:cNvGrpSpPr/>
          <p:nvPr/>
        </p:nvGrpSpPr>
        <p:grpSpPr>
          <a:xfrm>
            <a:off x="-2959491" y="-1155575"/>
            <a:ext cx="13176936" cy="8486125"/>
            <a:chOff x="-2959491" y="-1155575"/>
            <a:chExt cx="13176936" cy="8486125"/>
          </a:xfrm>
        </p:grpSpPr>
        <p:pic>
          <p:nvPicPr>
            <p:cNvPr id="226" name="Google Shape;226;p18"/>
            <p:cNvPicPr preferRelativeResize="0"/>
            <p:nvPr/>
          </p:nvPicPr>
          <p:blipFill rotWithShape="1">
            <a:blip r:embed="rId3">
              <a:alphaModFix amt="52999"/>
            </a:blip>
            <a:srcRect b="0" l="12618" r="20473" t="0"/>
            <a:stretch/>
          </p:blipFill>
          <p:spPr>
            <a:xfrm rot="5669827">
              <a:off x="-3191551" y="-67389"/>
              <a:ext cx="5562526" cy="4676651"/>
            </a:xfrm>
            <a:prstGeom prst="rect">
              <a:avLst/>
            </a:prstGeom>
            <a:noFill/>
            <a:ln>
              <a:noFill/>
            </a:ln>
          </p:spPr>
        </p:pic>
        <p:sp>
          <p:nvSpPr>
            <p:cNvPr id="227" name="Google Shape;227;p18"/>
            <p:cNvSpPr/>
            <p:nvPr/>
          </p:nvSpPr>
          <p:spPr>
            <a:xfrm>
              <a:off x="7615925" y="3980899"/>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862132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1474132" y="399095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3356597"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rot="-5400000">
              <a:off x="4360350" y="-4408354"/>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18"/>
            <p:cNvPicPr preferRelativeResize="0"/>
            <p:nvPr/>
          </p:nvPicPr>
          <p:blipFill rotWithShape="1">
            <a:blip r:embed="rId4">
              <a:alphaModFix amt="52999"/>
            </a:blip>
            <a:srcRect b="0" l="3689" r="24677" t="0"/>
            <a:stretch/>
          </p:blipFill>
          <p:spPr>
            <a:xfrm rot="5400000">
              <a:off x="3074937" y="-839325"/>
              <a:ext cx="2945300" cy="2312801"/>
            </a:xfrm>
            <a:prstGeom prst="rect">
              <a:avLst/>
            </a:prstGeom>
            <a:noFill/>
            <a:ln>
              <a:noFill/>
            </a:ln>
          </p:spPr>
        </p:pic>
      </p:grpSp>
      <p:sp>
        <p:nvSpPr>
          <p:cNvPr id="233" name="Google Shape;233;p18"/>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34" name="Google Shape;234;p18"/>
          <p:cNvSpPr txBox="1"/>
          <p:nvPr>
            <p:ph idx="1" type="subTitle"/>
          </p:nvPr>
        </p:nvSpPr>
        <p:spPr>
          <a:xfrm>
            <a:off x="5734756" y="1789731"/>
            <a:ext cx="21081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5" name="Google Shape;235;p18"/>
          <p:cNvSpPr txBox="1"/>
          <p:nvPr>
            <p:ph idx="2" type="subTitle"/>
          </p:nvPr>
        </p:nvSpPr>
        <p:spPr>
          <a:xfrm>
            <a:off x="5734758" y="2056998"/>
            <a:ext cx="2108100" cy="54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18"/>
          <p:cNvSpPr txBox="1"/>
          <p:nvPr>
            <p:ph idx="3" type="subTitle"/>
          </p:nvPr>
        </p:nvSpPr>
        <p:spPr>
          <a:xfrm>
            <a:off x="1301145" y="1789731"/>
            <a:ext cx="2108100" cy="38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 name="Google Shape;237;p18"/>
          <p:cNvSpPr txBox="1"/>
          <p:nvPr>
            <p:ph idx="4" type="subTitle"/>
          </p:nvPr>
        </p:nvSpPr>
        <p:spPr>
          <a:xfrm>
            <a:off x="1301142" y="2056998"/>
            <a:ext cx="21081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 name="Google Shape;238;p18"/>
          <p:cNvSpPr txBox="1"/>
          <p:nvPr>
            <p:ph idx="5" type="subTitle"/>
          </p:nvPr>
        </p:nvSpPr>
        <p:spPr>
          <a:xfrm>
            <a:off x="5734756" y="3110270"/>
            <a:ext cx="21081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9" name="Google Shape;239;p18"/>
          <p:cNvSpPr txBox="1"/>
          <p:nvPr>
            <p:ph idx="6" type="subTitle"/>
          </p:nvPr>
        </p:nvSpPr>
        <p:spPr>
          <a:xfrm>
            <a:off x="5734758" y="3377538"/>
            <a:ext cx="2108100" cy="54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 name="Google Shape;240;p18"/>
          <p:cNvSpPr txBox="1"/>
          <p:nvPr>
            <p:ph idx="7" type="subTitle"/>
          </p:nvPr>
        </p:nvSpPr>
        <p:spPr>
          <a:xfrm>
            <a:off x="1301145" y="3110270"/>
            <a:ext cx="2108100" cy="385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 name="Google Shape;241;p18"/>
          <p:cNvSpPr txBox="1"/>
          <p:nvPr>
            <p:ph idx="8" type="subTitle"/>
          </p:nvPr>
        </p:nvSpPr>
        <p:spPr>
          <a:xfrm>
            <a:off x="1301142" y="3377538"/>
            <a:ext cx="2108100" cy="54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_1_1_1_1">
    <p:spTree>
      <p:nvGrpSpPr>
        <p:cNvPr id="242" name="Shape 242"/>
        <p:cNvGrpSpPr/>
        <p:nvPr/>
      </p:nvGrpSpPr>
      <p:grpSpPr>
        <a:xfrm>
          <a:off x="0" y="0"/>
          <a:ext cx="0" cy="0"/>
          <a:chOff x="0" y="0"/>
          <a:chExt cx="0" cy="0"/>
        </a:xfrm>
      </p:grpSpPr>
      <p:pic>
        <p:nvPicPr>
          <p:cNvPr id="243" name="Google Shape;243;p19"/>
          <p:cNvPicPr preferRelativeResize="0"/>
          <p:nvPr/>
        </p:nvPicPr>
        <p:blipFill>
          <a:blip r:embed="rId2">
            <a:alphaModFix/>
          </a:blip>
          <a:stretch>
            <a:fillRect/>
          </a:stretch>
        </p:blipFill>
        <p:spPr>
          <a:xfrm flipH="1" rot="10800000">
            <a:off x="0" y="-52250"/>
            <a:ext cx="9144003" cy="5195750"/>
          </a:xfrm>
          <a:prstGeom prst="rect">
            <a:avLst/>
          </a:prstGeom>
          <a:noFill/>
          <a:ln>
            <a:noFill/>
          </a:ln>
        </p:spPr>
      </p:pic>
      <p:grpSp>
        <p:nvGrpSpPr>
          <p:cNvPr id="244" name="Google Shape;244;p19"/>
          <p:cNvGrpSpPr/>
          <p:nvPr/>
        </p:nvGrpSpPr>
        <p:grpSpPr>
          <a:xfrm>
            <a:off x="-1394225" y="-1016275"/>
            <a:ext cx="11493437" cy="8337950"/>
            <a:chOff x="-1394225" y="-1016275"/>
            <a:chExt cx="11493437" cy="8337950"/>
          </a:xfrm>
        </p:grpSpPr>
        <p:pic>
          <p:nvPicPr>
            <p:cNvPr id="245" name="Google Shape;245;p19"/>
            <p:cNvPicPr preferRelativeResize="0"/>
            <p:nvPr/>
          </p:nvPicPr>
          <p:blipFill rotWithShape="1">
            <a:blip r:embed="rId3">
              <a:alphaModFix amt="52999"/>
            </a:blip>
            <a:srcRect b="0" l="3689" r="24677" t="0"/>
            <a:stretch/>
          </p:blipFill>
          <p:spPr>
            <a:xfrm flipH="1" rot="-5400000">
              <a:off x="6075174" y="-700025"/>
              <a:ext cx="2945300" cy="2312801"/>
            </a:xfrm>
            <a:prstGeom prst="rect">
              <a:avLst/>
            </a:prstGeom>
            <a:noFill/>
            <a:ln>
              <a:noFill/>
            </a:ln>
          </p:spPr>
        </p:pic>
        <p:pic>
          <p:nvPicPr>
            <p:cNvPr id="246" name="Google Shape;246;p19"/>
            <p:cNvPicPr preferRelativeResize="0"/>
            <p:nvPr/>
          </p:nvPicPr>
          <p:blipFill rotWithShape="1">
            <a:blip r:embed="rId4">
              <a:alphaModFix amt="52999"/>
            </a:blip>
            <a:srcRect b="0" l="12618" r="20473" t="0"/>
            <a:stretch/>
          </p:blipFill>
          <p:spPr>
            <a:xfrm>
              <a:off x="-1394225" y="2645025"/>
              <a:ext cx="5562527" cy="4676651"/>
            </a:xfrm>
            <a:prstGeom prst="rect">
              <a:avLst/>
            </a:prstGeom>
            <a:noFill/>
            <a:ln>
              <a:noFill/>
            </a:ln>
          </p:spPr>
        </p:pic>
        <p:sp>
          <p:nvSpPr>
            <p:cNvPr id="247" name="Google Shape;247;p19"/>
            <p:cNvSpPr/>
            <p:nvPr/>
          </p:nvSpPr>
          <p:spPr>
            <a:xfrm>
              <a:off x="8621325" y="830786"/>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19"/>
            <p:cNvGrpSpPr/>
            <p:nvPr/>
          </p:nvGrpSpPr>
          <p:grpSpPr>
            <a:xfrm>
              <a:off x="3983525" y="4211873"/>
              <a:ext cx="2601527" cy="2499627"/>
              <a:chOff x="3870525" y="3462023"/>
              <a:chExt cx="2601527" cy="2499627"/>
            </a:xfrm>
          </p:grpSpPr>
          <p:sp>
            <p:nvSpPr>
              <p:cNvPr id="249" name="Google Shape;249;p19"/>
              <p:cNvSpPr/>
              <p:nvPr/>
            </p:nvSpPr>
            <p:spPr>
              <a:xfrm>
                <a:off x="3870525"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19"/>
            <p:cNvSpPr/>
            <p:nvPr/>
          </p:nvSpPr>
          <p:spPr>
            <a:xfrm>
              <a:off x="6759613" y="352720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0"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702878"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19"/>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55" name="Google Shape;255;p19"/>
          <p:cNvSpPr txBox="1"/>
          <p:nvPr>
            <p:ph idx="1" type="subTitle"/>
          </p:nvPr>
        </p:nvSpPr>
        <p:spPr>
          <a:xfrm>
            <a:off x="866995" y="1830859"/>
            <a:ext cx="2108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6" name="Google Shape;256;p19"/>
          <p:cNvSpPr txBox="1"/>
          <p:nvPr>
            <p:ph idx="2" type="subTitle"/>
          </p:nvPr>
        </p:nvSpPr>
        <p:spPr>
          <a:xfrm>
            <a:off x="866993" y="2098126"/>
            <a:ext cx="2108100" cy="54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7" name="Google Shape;257;p19"/>
          <p:cNvSpPr txBox="1"/>
          <p:nvPr>
            <p:ph idx="3" type="subTitle"/>
          </p:nvPr>
        </p:nvSpPr>
        <p:spPr>
          <a:xfrm>
            <a:off x="2192476" y="3025178"/>
            <a:ext cx="2108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8" name="Google Shape;258;p19"/>
          <p:cNvSpPr txBox="1"/>
          <p:nvPr>
            <p:ph idx="4" type="subTitle"/>
          </p:nvPr>
        </p:nvSpPr>
        <p:spPr>
          <a:xfrm>
            <a:off x="2192474" y="3292445"/>
            <a:ext cx="2108100" cy="54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9" name="Google Shape;259;p19"/>
          <p:cNvSpPr txBox="1"/>
          <p:nvPr>
            <p:ph idx="5" type="subTitle"/>
          </p:nvPr>
        </p:nvSpPr>
        <p:spPr>
          <a:xfrm>
            <a:off x="3517957" y="1830859"/>
            <a:ext cx="2108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0" name="Google Shape;260;p19"/>
          <p:cNvSpPr txBox="1"/>
          <p:nvPr>
            <p:ph idx="6" type="subTitle"/>
          </p:nvPr>
        </p:nvSpPr>
        <p:spPr>
          <a:xfrm>
            <a:off x="3517955" y="2098126"/>
            <a:ext cx="2108100" cy="54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1" name="Google Shape;261;p19"/>
          <p:cNvSpPr txBox="1"/>
          <p:nvPr>
            <p:ph idx="7" type="subTitle"/>
          </p:nvPr>
        </p:nvSpPr>
        <p:spPr>
          <a:xfrm>
            <a:off x="4843439" y="3025178"/>
            <a:ext cx="2108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2" name="Google Shape;262;p19"/>
          <p:cNvSpPr txBox="1"/>
          <p:nvPr>
            <p:ph idx="8" type="subTitle"/>
          </p:nvPr>
        </p:nvSpPr>
        <p:spPr>
          <a:xfrm>
            <a:off x="4843436" y="3292445"/>
            <a:ext cx="2108100" cy="54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3" name="Google Shape;263;p19"/>
          <p:cNvSpPr txBox="1"/>
          <p:nvPr>
            <p:ph idx="9" type="subTitle"/>
          </p:nvPr>
        </p:nvSpPr>
        <p:spPr>
          <a:xfrm>
            <a:off x="6168907" y="1830859"/>
            <a:ext cx="2108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4" name="Google Shape;264;p19"/>
          <p:cNvSpPr txBox="1"/>
          <p:nvPr>
            <p:ph idx="13" type="subTitle"/>
          </p:nvPr>
        </p:nvSpPr>
        <p:spPr>
          <a:xfrm>
            <a:off x="6168905" y="2098126"/>
            <a:ext cx="2108100" cy="54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_1_1">
    <p:spTree>
      <p:nvGrpSpPr>
        <p:cNvPr id="265" name="Shape 265"/>
        <p:cNvGrpSpPr/>
        <p:nvPr/>
      </p:nvGrpSpPr>
      <p:grpSpPr>
        <a:xfrm>
          <a:off x="0" y="0"/>
          <a:ext cx="0" cy="0"/>
          <a:chOff x="0" y="0"/>
          <a:chExt cx="0" cy="0"/>
        </a:xfrm>
      </p:grpSpPr>
      <p:pic>
        <p:nvPicPr>
          <p:cNvPr id="266" name="Google Shape;266;p20"/>
          <p:cNvPicPr preferRelativeResize="0"/>
          <p:nvPr/>
        </p:nvPicPr>
        <p:blipFill>
          <a:blip r:embed="rId2">
            <a:alphaModFix/>
          </a:blip>
          <a:stretch>
            <a:fillRect/>
          </a:stretch>
        </p:blipFill>
        <p:spPr>
          <a:xfrm flipH="1" rot="10800000">
            <a:off x="0" y="-52250"/>
            <a:ext cx="9144003" cy="5195750"/>
          </a:xfrm>
          <a:prstGeom prst="rect">
            <a:avLst/>
          </a:prstGeom>
          <a:noFill/>
          <a:ln>
            <a:noFill/>
          </a:ln>
        </p:spPr>
      </p:pic>
      <p:grpSp>
        <p:nvGrpSpPr>
          <p:cNvPr id="267" name="Google Shape;267;p20"/>
          <p:cNvGrpSpPr/>
          <p:nvPr/>
        </p:nvGrpSpPr>
        <p:grpSpPr>
          <a:xfrm>
            <a:off x="-3266983" y="-1972800"/>
            <a:ext cx="14447395" cy="8349071"/>
            <a:chOff x="-3266983" y="-1972800"/>
            <a:chExt cx="14447395" cy="8349071"/>
          </a:xfrm>
        </p:grpSpPr>
        <p:pic>
          <p:nvPicPr>
            <p:cNvPr id="268" name="Google Shape;268;p20"/>
            <p:cNvPicPr preferRelativeResize="0"/>
            <p:nvPr/>
          </p:nvPicPr>
          <p:blipFill rotWithShape="1">
            <a:blip r:embed="rId3">
              <a:alphaModFix amt="52999"/>
            </a:blip>
            <a:srcRect b="0" l="12618" r="20473" t="0"/>
            <a:stretch/>
          </p:blipFill>
          <p:spPr>
            <a:xfrm rot="4107507">
              <a:off x="-2852037" y="592374"/>
              <a:ext cx="5562524" cy="4676650"/>
            </a:xfrm>
            <a:prstGeom prst="rect">
              <a:avLst/>
            </a:prstGeom>
            <a:noFill/>
            <a:ln>
              <a:noFill/>
            </a:ln>
          </p:spPr>
        </p:pic>
        <p:pic>
          <p:nvPicPr>
            <p:cNvPr id="269" name="Google Shape;269;p20"/>
            <p:cNvPicPr preferRelativeResize="0"/>
            <p:nvPr/>
          </p:nvPicPr>
          <p:blipFill rotWithShape="1">
            <a:blip r:embed="rId4">
              <a:alphaModFix amt="52999"/>
            </a:blip>
            <a:srcRect b="0" l="3689" r="24677" t="0"/>
            <a:stretch/>
          </p:blipFill>
          <p:spPr>
            <a:xfrm flipH="1" rot="-1629059">
              <a:off x="7671544" y="2397425"/>
              <a:ext cx="2945306" cy="2312801"/>
            </a:xfrm>
            <a:prstGeom prst="rect">
              <a:avLst/>
            </a:prstGeom>
            <a:noFill/>
            <a:ln>
              <a:noFill/>
            </a:ln>
          </p:spPr>
        </p:pic>
        <p:sp>
          <p:nvSpPr>
            <p:cNvPr id="270" name="Google Shape;270;p20"/>
            <p:cNvSpPr/>
            <p:nvPr/>
          </p:nvSpPr>
          <p:spPr>
            <a:xfrm rot="-5400000">
              <a:off x="4366500" y="353700"/>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p:nvPr/>
          </p:nvSpPr>
          <p:spPr>
            <a:xfrm>
              <a:off x="-787900" y="-1761276"/>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0"/>
            <p:cNvSpPr/>
            <p:nvPr/>
          </p:nvSpPr>
          <p:spPr>
            <a:xfrm>
              <a:off x="16327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0"/>
            <p:cNvSpPr/>
            <p:nvPr/>
          </p:nvSpPr>
          <p:spPr>
            <a:xfrm>
              <a:off x="3356600" y="20012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0"/>
            <p:cNvSpPr/>
            <p:nvPr/>
          </p:nvSpPr>
          <p:spPr>
            <a:xfrm>
              <a:off x="7840813" y="-197280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20"/>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76" name="Google Shape;276;p20"/>
          <p:cNvSpPr txBox="1"/>
          <p:nvPr>
            <p:ph idx="1" type="subTitle"/>
          </p:nvPr>
        </p:nvSpPr>
        <p:spPr>
          <a:xfrm>
            <a:off x="1095595" y="1831794"/>
            <a:ext cx="2108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7" name="Google Shape;277;p20"/>
          <p:cNvSpPr txBox="1"/>
          <p:nvPr>
            <p:ph idx="2" type="subTitle"/>
          </p:nvPr>
        </p:nvSpPr>
        <p:spPr>
          <a:xfrm>
            <a:off x="1095593" y="2099061"/>
            <a:ext cx="2108100" cy="54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8" name="Google Shape;278;p20"/>
          <p:cNvSpPr txBox="1"/>
          <p:nvPr>
            <p:ph idx="3" type="subTitle"/>
          </p:nvPr>
        </p:nvSpPr>
        <p:spPr>
          <a:xfrm>
            <a:off x="1095595" y="3173370"/>
            <a:ext cx="2108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9" name="Google Shape;279;p20"/>
          <p:cNvSpPr txBox="1"/>
          <p:nvPr>
            <p:ph idx="4" type="subTitle"/>
          </p:nvPr>
        </p:nvSpPr>
        <p:spPr>
          <a:xfrm>
            <a:off x="1095593" y="3440638"/>
            <a:ext cx="2108100" cy="54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0" name="Google Shape;280;p20"/>
          <p:cNvSpPr txBox="1"/>
          <p:nvPr>
            <p:ph idx="5" type="subTitle"/>
          </p:nvPr>
        </p:nvSpPr>
        <p:spPr>
          <a:xfrm>
            <a:off x="3517957" y="1831794"/>
            <a:ext cx="2108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1" name="Google Shape;281;p20"/>
          <p:cNvSpPr txBox="1"/>
          <p:nvPr>
            <p:ph idx="6" type="subTitle"/>
          </p:nvPr>
        </p:nvSpPr>
        <p:spPr>
          <a:xfrm>
            <a:off x="3517955" y="2099061"/>
            <a:ext cx="2108100" cy="54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2" name="Google Shape;282;p20"/>
          <p:cNvSpPr txBox="1"/>
          <p:nvPr>
            <p:ph idx="7" type="subTitle"/>
          </p:nvPr>
        </p:nvSpPr>
        <p:spPr>
          <a:xfrm>
            <a:off x="3517957" y="3173370"/>
            <a:ext cx="2108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3" name="Google Shape;283;p20"/>
          <p:cNvSpPr txBox="1"/>
          <p:nvPr>
            <p:ph idx="8" type="subTitle"/>
          </p:nvPr>
        </p:nvSpPr>
        <p:spPr>
          <a:xfrm>
            <a:off x="3517955" y="3440638"/>
            <a:ext cx="2108100" cy="54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4" name="Google Shape;284;p20"/>
          <p:cNvSpPr txBox="1"/>
          <p:nvPr>
            <p:ph idx="9" type="subTitle"/>
          </p:nvPr>
        </p:nvSpPr>
        <p:spPr>
          <a:xfrm>
            <a:off x="5940307" y="1831794"/>
            <a:ext cx="2108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5" name="Google Shape;285;p20"/>
          <p:cNvSpPr txBox="1"/>
          <p:nvPr>
            <p:ph idx="13" type="subTitle"/>
          </p:nvPr>
        </p:nvSpPr>
        <p:spPr>
          <a:xfrm>
            <a:off x="5940305" y="2099061"/>
            <a:ext cx="2108100" cy="54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6" name="Google Shape;286;p20"/>
          <p:cNvSpPr txBox="1"/>
          <p:nvPr>
            <p:ph idx="14" type="subTitle"/>
          </p:nvPr>
        </p:nvSpPr>
        <p:spPr>
          <a:xfrm>
            <a:off x="5940307" y="3173370"/>
            <a:ext cx="2108100" cy="385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 name="Google Shape;287;p20"/>
          <p:cNvSpPr txBox="1"/>
          <p:nvPr>
            <p:ph idx="15" type="subTitle"/>
          </p:nvPr>
        </p:nvSpPr>
        <p:spPr>
          <a:xfrm>
            <a:off x="5940305" y="3440638"/>
            <a:ext cx="2108100" cy="546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pic>
        <p:nvPicPr>
          <p:cNvPr id="21" name="Google Shape;21;p3"/>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22" name="Google Shape;22;p3"/>
          <p:cNvGrpSpPr/>
          <p:nvPr/>
        </p:nvGrpSpPr>
        <p:grpSpPr>
          <a:xfrm>
            <a:off x="10" y="-56275"/>
            <a:ext cx="10378502" cy="7937550"/>
            <a:chOff x="10" y="-56275"/>
            <a:chExt cx="10378502" cy="7937550"/>
          </a:xfrm>
        </p:grpSpPr>
        <p:sp>
          <p:nvSpPr>
            <p:cNvPr id="23" name="Google Shape;23;p3"/>
            <p:cNvSpPr/>
            <p:nvPr/>
          </p:nvSpPr>
          <p:spPr>
            <a:xfrm flipH="1">
              <a:off x="7776992" y="2971874"/>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 name="Google Shape;24;p3"/>
            <p:cNvPicPr preferRelativeResize="0"/>
            <p:nvPr/>
          </p:nvPicPr>
          <p:blipFill rotWithShape="1">
            <a:blip r:embed="rId3">
              <a:alphaModFix amt="52999"/>
            </a:blip>
            <a:srcRect b="0" l="12618" r="20473" t="0"/>
            <a:stretch/>
          </p:blipFill>
          <p:spPr>
            <a:xfrm flipH="1">
              <a:off x="4194836" y="3204625"/>
              <a:ext cx="5562527" cy="4676651"/>
            </a:xfrm>
            <a:prstGeom prst="rect">
              <a:avLst/>
            </a:prstGeom>
            <a:noFill/>
            <a:ln>
              <a:noFill/>
            </a:ln>
          </p:spPr>
        </p:pic>
        <p:sp>
          <p:nvSpPr>
            <p:cNvPr id="25" name="Google Shape;25;p3"/>
            <p:cNvSpPr/>
            <p:nvPr/>
          </p:nvSpPr>
          <p:spPr>
            <a:xfrm flipH="1">
              <a:off x="10" y="-5627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862132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title"/>
          </p:nvPr>
        </p:nvSpPr>
        <p:spPr>
          <a:xfrm>
            <a:off x="1868400" y="2585775"/>
            <a:ext cx="54072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8" name="Google Shape;28;p3"/>
          <p:cNvSpPr txBox="1"/>
          <p:nvPr>
            <p:ph hasCustomPrompt="1" idx="2" type="title"/>
          </p:nvPr>
        </p:nvSpPr>
        <p:spPr>
          <a:xfrm>
            <a:off x="3772200" y="1037872"/>
            <a:ext cx="1599600" cy="146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 name="Google Shape;29;p3"/>
          <p:cNvSpPr txBox="1"/>
          <p:nvPr>
            <p:ph idx="1" type="subTitle"/>
          </p:nvPr>
        </p:nvSpPr>
        <p:spPr>
          <a:xfrm>
            <a:off x="1868400" y="3399525"/>
            <a:ext cx="54072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800">
                <a:solidFill>
                  <a:srgbClr val="19191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3"/>
          <p:cNvSpPr/>
          <p:nvPr/>
        </p:nvSpPr>
        <p:spPr>
          <a:xfrm>
            <a:off x="3357050"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7150" y="4541675"/>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 name="Google Shape;32;p3"/>
          <p:cNvPicPr preferRelativeResize="0"/>
          <p:nvPr/>
        </p:nvPicPr>
        <p:blipFill rotWithShape="1">
          <a:blip r:embed="rId4">
            <a:alphaModFix amt="52999"/>
          </a:blip>
          <a:srcRect b="0" l="3689" r="24677" t="0"/>
          <a:stretch/>
        </p:blipFill>
        <p:spPr>
          <a:xfrm rot="5400000">
            <a:off x="349375" y="-118575"/>
            <a:ext cx="2945300" cy="23128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288" name="Shape 288"/>
        <p:cNvGrpSpPr/>
        <p:nvPr/>
      </p:nvGrpSpPr>
      <p:grpSpPr>
        <a:xfrm>
          <a:off x="0" y="0"/>
          <a:ext cx="0" cy="0"/>
          <a:chOff x="0" y="0"/>
          <a:chExt cx="0" cy="0"/>
        </a:xfrm>
      </p:grpSpPr>
      <p:pic>
        <p:nvPicPr>
          <p:cNvPr id="289" name="Google Shape;289;p21"/>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290" name="Google Shape;290;p21"/>
          <p:cNvGrpSpPr/>
          <p:nvPr/>
        </p:nvGrpSpPr>
        <p:grpSpPr>
          <a:xfrm>
            <a:off x="-2296962" y="-2341875"/>
            <a:ext cx="11853089" cy="10221414"/>
            <a:chOff x="-2296962" y="-2341875"/>
            <a:chExt cx="11853089" cy="10221414"/>
          </a:xfrm>
        </p:grpSpPr>
        <p:sp>
          <p:nvSpPr>
            <p:cNvPr id="291" name="Google Shape;291;p21"/>
            <p:cNvSpPr/>
            <p:nvPr/>
          </p:nvSpPr>
          <p:spPr>
            <a:xfrm>
              <a:off x="-829200" y="3681774"/>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7282126" y="4144084"/>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2296962" y="-2341875"/>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8722078"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rot="5400000">
              <a:off x="2754200" y="387492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21"/>
            <p:cNvPicPr preferRelativeResize="0"/>
            <p:nvPr/>
          </p:nvPicPr>
          <p:blipFill rotWithShape="1">
            <a:blip r:embed="rId3">
              <a:alphaModFix amt="52999"/>
            </a:blip>
            <a:srcRect b="0" l="3689" r="24677" t="0"/>
            <a:stretch/>
          </p:blipFill>
          <p:spPr>
            <a:xfrm rot="9584172">
              <a:off x="3267602" y="-700699"/>
              <a:ext cx="2945298" cy="2312800"/>
            </a:xfrm>
            <a:prstGeom prst="rect">
              <a:avLst/>
            </a:prstGeom>
            <a:noFill/>
            <a:ln>
              <a:noFill/>
            </a:ln>
          </p:spPr>
        </p:pic>
        <p:pic>
          <p:nvPicPr>
            <p:cNvPr id="297" name="Google Shape;297;p21"/>
            <p:cNvPicPr preferRelativeResize="0"/>
            <p:nvPr/>
          </p:nvPicPr>
          <p:blipFill rotWithShape="1">
            <a:blip r:embed="rId4">
              <a:alphaModFix amt="52999"/>
            </a:blip>
            <a:srcRect b="0" l="12618" r="20473" t="0"/>
            <a:stretch/>
          </p:blipFill>
          <p:spPr>
            <a:xfrm flipH="1" rot="-572288">
              <a:off x="3090190" y="2774349"/>
              <a:ext cx="5562523" cy="4676650"/>
            </a:xfrm>
            <a:prstGeom prst="rect">
              <a:avLst/>
            </a:prstGeom>
            <a:noFill/>
            <a:ln>
              <a:noFill/>
            </a:ln>
          </p:spPr>
        </p:pic>
      </p:grpSp>
      <p:sp>
        <p:nvSpPr>
          <p:cNvPr id="298" name="Google Shape;298;p21"/>
          <p:cNvSpPr txBox="1"/>
          <p:nvPr>
            <p:ph hasCustomPrompt="1" type="title"/>
          </p:nvPr>
        </p:nvSpPr>
        <p:spPr>
          <a:xfrm>
            <a:off x="714575" y="1762874"/>
            <a:ext cx="2454900" cy="96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4900">
                <a:solidFill>
                  <a:srgbClr val="212529"/>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299" name="Google Shape;299;p21"/>
          <p:cNvSpPr txBox="1"/>
          <p:nvPr>
            <p:ph idx="1" type="subTitle"/>
          </p:nvPr>
        </p:nvSpPr>
        <p:spPr>
          <a:xfrm>
            <a:off x="714575" y="2556174"/>
            <a:ext cx="2454900" cy="56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0" name="Google Shape;300;p21"/>
          <p:cNvSpPr txBox="1"/>
          <p:nvPr>
            <p:ph idx="2" type="subTitle"/>
          </p:nvPr>
        </p:nvSpPr>
        <p:spPr>
          <a:xfrm>
            <a:off x="714575" y="2994623"/>
            <a:ext cx="2454900" cy="56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1" name="Google Shape;301;p21"/>
          <p:cNvSpPr txBox="1"/>
          <p:nvPr>
            <p:ph hasCustomPrompt="1" idx="3" type="title"/>
          </p:nvPr>
        </p:nvSpPr>
        <p:spPr>
          <a:xfrm>
            <a:off x="3344550" y="1762874"/>
            <a:ext cx="2454900" cy="96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4900">
                <a:solidFill>
                  <a:srgbClr val="212529"/>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02" name="Google Shape;302;p21"/>
          <p:cNvSpPr txBox="1"/>
          <p:nvPr>
            <p:ph idx="4" type="subTitle"/>
          </p:nvPr>
        </p:nvSpPr>
        <p:spPr>
          <a:xfrm>
            <a:off x="3344550" y="2556174"/>
            <a:ext cx="2454900" cy="56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3" name="Google Shape;303;p21"/>
          <p:cNvSpPr txBox="1"/>
          <p:nvPr>
            <p:ph idx="5" type="subTitle"/>
          </p:nvPr>
        </p:nvSpPr>
        <p:spPr>
          <a:xfrm>
            <a:off x="3344550" y="2994623"/>
            <a:ext cx="2454900" cy="56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4" name="Google Shape;304;p21"/>
          <p:cNvSpPr txBox="1"/>
          <p:nvPr>
            <p:ph hasCustomPrompt="1" idx="6" type="title"/>
          </p:nvPr>
        </p:nvSpPr>
        <p:spPr>
          <a:xfrm>
            <a:off x="5974525" y="1762874"/>
            <a:ext cx="2454900" cy="96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4900">
                <a:solidFill>
                  <a:srgbClr val="212529"/>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305" name="Google Shape;305;p21"/>
          <p:cNvSpPr txBox="1"/>
          <p:nvPr>
            <p:ph idx="7" type="subTitle"/>
          </p:nvPr>
        </p:nvSpPr>
        <p:spPr>
          <a:xfrm>
            <a:off x="5974525" y="2556174"/>
            <a:ext cx="2454900" cy="56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6" name="Google Shape;306;p21"/>
          <p:cNvSpPr txBox="1"/>
          <p:nvPr>
            <p:ph idx="8" type="subTitle"/>
          </p:nvPr>
        </p:nvSpPr>
        <p:spPr>
          <a:xfrm>
            <a:off x="5974525" y="2994623"/>
            <a:ext cx="2454900" cy="56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7" name="Google Shape;307;p21"/>
          <p:cNvSpPr txBox="1"/>
          <p:nvPr>
            <p:ph idx="9"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308" name="Shape 308"/>
        <p:cNvGrpSpPr/>
        <p:nvPr/>
      </p:nvGrpSpPr>
      <p:grpSpPr>
        <a:xfrm>
          <a:off x="0" y="0"/>
          <a:ext cx="0" cy="0"/>
          <a:chOff x="0" y="0"/>
          <a:chExt cx="0" cy="0"/>
        </a:xfrm>
      </p:grpSpPr>
      <p:pic>
        <p:nvPicPr>
          <p:cNvPr id="309" name="Google Shape;309;p22"/>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310" name="Google Shape;310;p22"/>
          <p:cNvGrpSpPr/>
          <p:nvPr/>
        </p:nvGrpSpPr>
        <p:grpSpPr>
          <a:xfrm>
            <a:off x="-2521327" y="-183850"/>
            <a:ext cx="13007254" cy="7981200"/>
            <a:chOff x="-2521327" y="-183850"/>
            <a:chExt cx="13007254" cy="7981200"/>
          </a:xfrm>
        </p:grpSpPr>
        <p:pic>
          <p:nvPicPr>
            <p:cNvPr id="311" name="Google Shape;311;p22"/>
            <p:cNvPicPr preferRelativeResize="0"/>
            <p:nvPr/>
          </p:nvPicPr>
          <p:blipFill rotWithShape="1">
            <a:blip r:embed="rId3">
              <a:alphaModFix amt="52999"/>
            </a:blip>
            <a:srcRect b="0" l="3689" r="24677" t="0"/>
            <a:stretch/>
          </p:blipFill>
          <p:spPr>
            <a:xfrm rot="-5400000">
              <a:off x="6323300" y="132400"/>
              <a:ext cx="2945300" cy="2312801"/>
            </a:xfrm>
            <a:prstGeom prst="rect">
              <a:avLst/>
            </a:prstGeom>
            <a:noFill/>
            <a:ln>
              <a:noFill/>
            </a:ln>
          </p:spPr>
        </p:pic>
        <p:pic>
          <p:nvPicPr>
            <p:cNvPr id="312" name="Google Shape;312;p22"/>
            <p:cNvPicPr preferRelativeResize="0"/>
            <p:nvPr/>
          </p:nvPicPr>
          <p:blipFill rotWithShape="1">
            <a:blip r:embed="rId4">
              <a:alphaModFix amt="52999"/>
            </a:blip>
            <a:srcRect b="0" l="12618" r="20473" t="0"/>
            <a:stretch/>
          </p:blipFill>
          <p:spPr>
            <a:xfrm rot="10800000">
              <a:off x="-2521327" y="0"/>
              <a:ext cx="5562527" cy="4676651"/>
            </a:xfrm>
            <a:prstGeom prst="rect">
              <a:avLst/>
            </a:prstGeom>
            <a:noFill/>
            <a:ln>
              <a:noFill/>
            </a:ln>
          </p:spPr>
        </p:pic>
        <p:sp>
          <p:nvSpPr>
            <p:cNvPr id="313" name="Google Shape;313;p22"/>
            <p:cNvSpPr/>
            <p:nvPr/>
          </p:nvSpPr>
          <p:spPr>
            <a:xfrm>
              <a:off x="-1258712" y="377066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rot="-5400000">
              <a:off x="4360350" y="-4408354"/>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862132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702878"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flipH="1" rot="10800000">
              <a:off x="8211927" y="27614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4300638" y="445775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22"/>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20" name="Google Shape;320;p22"/>
          <p:cNvSpPr txBox="1"/>
          <p:nvPr>
            <p:ph idx="1" type="body"/>
          </p:nvPr>
        </p:nvSpPr>
        <p:spPr>
          <a:xfrm>
            <a:off x="2313750" y="1734025"/>
            <a:ext cx="4516500" cy="2370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Clr>
                <a:srgbClr val="191919"/>
              </a:buClr>
              <a:buSzPts val="1400"/>
              <a:buFont typeface="Anaheim"/>
              <a:buChar char="○"/>
              <a:defRPr sz="1200"/>
            </a:lvl2pPr>
            <a:lvl3pPr indent="-317500" lvl="2" marL="1371600" rtl="0">
              <a:spcBef>
                <a:spcPts val="0"/>
              </a:spcBef>
              <a:spcAft>
                <a:spcPts val="0"/>
              </a:spcAft>
              <a:buClr>
                <a:srgbClr val="191919"/>
              </a:buClr>
              <a:buSzPts val="1400"/>
              <a:buFont typeface="Anaheim"/>
              <a:buChar char="■"/>
              <a:defRPr sz="1200"/>
            </a:lvl3pPr>
            <a:lvl4pPr indent="-317500" lvl="3" marL="1828800" rtl="0">
              <a:spcBef>
                <a:spcPts val="0"/>
              </a:spcBef>
              <a:spcAft>
                <a:spcPts val="0"/>
              </a:spcAft>
              <a:buClr>
                <a:srgbClr val="191919"/>
              </a:buClr>
              <a:buSzPts val="1400"/>
              <a:buFont typeface="Anaheim"/>
              <a:buChar char="●"/>
              <a:defRPr sz="1200"/>
            </a:lvl4pPr>
            <a:lvl5pPr indent="-317500" lvl="4" marL="2286000" rtl="0">
              <a:spcBef>
                <a:spcPts val="0"/>
              </a:spcBef>
              <a:spcAft>
                <a:spcPts val="0"/>
              </a:spcAft>
              <a:buClr>
                <a:srgbClr val="191919"/>
              </a:buClr>
              <a:buSzPts val="1400"/>
              <a:buFont typeface="Anaheim"/>
              <a:buChar char="○"/>
              <a:defRPr sz="1200"/>
            </a:lvl5pPr>
            <a:lvl6pPr indent="-317500" lvl="5" marL="2743200" rtl="0">
              <a:spcBef>
                <a:spcPts val="0"/>
              </a:spcBef>
              <a:spcAft>
                <a:spcPts val="0"/>
              </a:spcAft>
              <a:buClr>
                <a:srgbClr val="191919"/>
              </a:buClr>
              <a:buSzPts val="1400"/>
              <a:buFont typeface="Anaheim"/>
              <a:buChar char="■"/>
              <a:defRPr sz="1200"/>
            </a:lvl6pPr>
            <a:lvl7pPr indent="-317500" lvl="6" marL="3200400" rtl="0">
              <a:spcBef>
                <a:spcPts val="0"/>
              </a:spcBef>
              <a:spcAft>
                <a:spcPts val="0"/>
              </a:spcAft>
              <a:buClr>
                <a:srgbClr val="191919"/>
              </a:buClr>
              <a:buSzPts val="1400"/>
              <a:buFont typeface="Anaheim"/>
              <a:buChar char="●"/>
              <a:defRPr sz="1200"/>
            </a:lvl7pPr>
            <a:lvl8pPr indent="-317500" lvl="7" marL="3657600" rtl="0">
              <a:spcBef>
                <a:spcPts val="0"/>
              </a:spcBef>
              <a:spcAft>
                <a:spcPts val="0"/>
              </a:spcAft>
              <a:buClr>
                <a:srgbClr val="191919"/>
              </a:buClr>
              <a:buSzPts val="1400"/>
              <a:buFont typeface="Anaheim"/>
              <a:buChar char="○"/>
              <a:defRPr sz="1200"/>
            </a:lvl8pPr>
            <a:lvl9pPr indent="-317500" lvl="8" marL="4114800" rtl="0">
              <a:spcBef>
                <a:spcPts val="0"/>
              </a:spcBef>
              <a:spcAft>
                <a:spcPts val="0"/>
              </a:spcAft>
              <a:buClr>
                <a:srgbClr val="191919"/>
              </a:buClr>
              <a:buSzPts val="1400"/>
              <a:buFont typeface="Anaheim"/>
              <a:buChar char="■"/>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321" name="Shape 321"/>
        <p:cNvGrpSpPr/>
        <p:nvPr/>
      </p:nvGrpSpPr>
      <p:grpSpPr>
        <a:xfrm>
          <a:off x="0" y="0"/>
          <a:ext cx="0" cy="0"/>
          <a:chOff x="0" y="0"/>
          <a:chExt cx="0" cy="0"/>
        </a:xfrm>
      </p:grpSpPr>
      <p:pic>
        <p:nvPicPr>
          <p:cNvPr id="322" name="Google Shape;322;p23"/>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323" name="Google Shape;323;p23"/>
          <p:cNvGrpSpPr/>
          <p:nvPr/>
        </p:nvGrpSpPr>
        <p:grpSpPr>
          <a:xfrm>
            <a:off x="-1585950" y="-1819900"/>
            <a:ext cx="11126362" cy="9651125"/>
            <a:chOff x="-1585950" y="-1819900"/>
            <a:chExt cx="11126362" cy="9651125"/>
          </a:xfrm>
        </p:grpSpPr>
        <p:pic>
          <p:nvPicPr>
            <p:cNvPr id="324" name="Google Shape;324;p23"/>
            <p:cNvPicPr preferRelativeResize="0"/>
            <p:nvPr/>
          </p:nvPicPr>
          <p:blipFill rotWithShape="1">
            <a:blip r:embed="rId3">
              <a:alphaModFix amt="52999"/>
            </a:blip>
            <a:srcRect b="0" l="3689" r="24677" t="0"/>
            <a:stretch/>
          </p:blipFill>
          <p:spPr>
            <a:xfrm rot="9352892">
              <a:off x="538999" y="-1319089"/>
              <a:ext cx="2945302" cy="2312803"/>
            </a:xfrm>
            <a:prstGeom prst="rect">
              <a:avLst/>
            </a:prstGeom>
            <a:noFill/>
            <a:ln>
              <a:noFill/>
            </a:ln>
          </p:spPr>
        </p:pic>
        <p:sp>
          <p:nvSpPr>
            <p:cNvPr id="325" name="Google Shape;325;p23"/>
            <p:cNvSpPr/>
            <p:nvPr/>
          </p:nvSpPr>
          <p:spPr>
            <a:xfrm flipH="1">
              <a:off x="5974504" y="-134770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23"/>
            <p:cNvPicPr preferRelativeResize="0"/>
            <p:nvPr/>
          </p:nvPicPr>
          <p:blipFill rotWithShape="1">
            <a:blip r:embed="rId4">
              <a:alphaModFix amt="52999"/>
            </a:blip>
            <a:srcRect b="0" l="12618" r="20473" t="0"/>
            <a:stretch/>
          </p:blipFill>
          <p:spPr>
            <a:xfrm flipH="1">
              <a:off x="3977886" y="3154575"/>
              <a:ext cx="5562527" cy="4676651"/>
            </a:xfrm>
            <a:prstGeom prst="rect">
              <a:avLst/>
            </a:prstGeom>
            <a:noFill/>
            <a:ln>
              <a:noFill/>
            </a:ln>
          </p:spPr>
        </p:pic>
        <p:sp>
          <p:nvSpPr>
            <p:cNvPr id="327" name="Google Shape;327;p23"/>
            <p:cNvSpPr/>
            <p:nvPr/>
          </p:nvSpPr>
          <p:spPr>
            <a:xfrm flipH="1">
              <a:off x="163986" y="830786"/>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flipH="1">
              <a:off x="3356597"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3"/>
            <p:cNvGrpSpPr/>
            <p:nvPr/>
          </p:nvGrpSpPr>
          <p:grpSpPr>
            <a:xfrm flipH="1">
              <a:off x="2372860" y="4029810"/>
              <a:ext cx="2601527" cy="2499627"/>
              <a:chOff x="2679151" y="3462023"/>
              <a:chExt cx="2601527" cy="2499627"/>
            </a:xfrm>
          </p:grpSpPr>
          <p:sp>
            <p:nvSpPr>
              <p:cNvPr id="330" name="Google Shape;330;p23"/>
              <p:cNvSpPr/>
              <p:nvPr/>
            </p:nvSpPr>
            <p:spPr>
              <a:xfrm flipH="1">
                <a:off x="4282852"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flipH="1">
                <a:off x="2679151"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3"/>
            <p:cNvSpPr/>
            <p:nvPr/>
          </p:nvSpPr>
          <p:spPr>
            <a:xfrm flipH="1">
              <a:off x="-1585950" y="382310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flipH="1">
              <a:off x="8763160"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23"/>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35" name="Google Shape;335;p23"/>
          <p:cNvSpPr txBox="1"/>
          <p:nvPr>
            <p:ph idx="1" type="subTitle"/>
          </p:nvPr>
        </p:nvSpPr>
        <p:spPr>
          <a:xfrm>
            <a:off x="790775" y="2143425"/>
            <a:ext cx="3130500" cy="1234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800">
                <a:solidFill>
                  <a:srgbClr val="19191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336" name="Shape 336"/>
        <p:cNvGrpSpPr/>
        <p:nvPr/>
      </p:nvGrpSpPr>
      <p:grpSpPr>
        <a:xfrm>
          <a:off x="0" y="0"/>
          <a:ext cx="0" cy="0"/>
          <a:chOff x="0" y="0"/>
          <a:chExt cx="0" cy="0"/>
        </a:xfrm>
      </p:grpSpPr>
      <p:pic>
        <p:nvPicPr>
          <p:cNvPr id="337" name="Google Shape;337;p24"/>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338" name="Google Shape;338;p24"/>
          <p:cNvGrpSpPr/>
          <p:nvPr/>
        </p:nvGrpSpPr>
        <p:grpSpPr>
          <a:xfrm>
            <a:off x="-1074675" y="-1616025"/>
            <a:ext cx="11173887" cy="8731363"/>
            <a:chOff x="-1074675" y="-1616025"/>
            <a:chExt cx="11173887" cy="8731363"/>
          </a:xfrm>
        </p:grpSpPr>
        <p:pic>
          <p:nvPicPr>
            <p:cNvPr id="339" name="Google Shape;339;p24"/>
            <p:cNvPicPr preferRelativeResize="0"/>
            <p:nvPr/>
          </p:nvPicPr>
          <p:blipFill rotWithShape="1">
            <a:blip r:embed="rId3">
              <a:alphaModFix amt="52999"/>
            </a:blip>
            <a:srcRect b="0" l="3689" r="24677" t="0"/>
            <a:stretch/>
          </p:blipFill>
          <p:spPr>
            <a:xfrm flipH="1" rot="-5400000">
              <a:off x="3222349" y="-1299775"/>
              <a:ext cx="2945300" cy="2312801"/>
            </a:xfrm>
            <a:prstGeom prst="rect">
              <a:avLst/>
            </a:prstGeom>
            <a:noFill/>
            <a:ln>
              <a:noFill/>
            </a:ln>
          </p:spPr>
        </p:pic>
        <p:sp>
          <p:nvSpPr>
            <p:cNvPr id="340" name="Google Shape;340;p24"/>
            <p:cNvSpPr/>
            <p:nvPr/>
          </p:nvSpPr>
          <p:spPr>
            <a:xfrm>
              <a:off x="511225" y="-123550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24"/>
            <p:cNvPicPr preferRelativeResize="0"/>
            <p:nvPr/>
          </p:nvPicPr>
          <p:blipFill rotWithShape="1">
            <a:blip r:embed="rId4">
              <a:alphaModFix amt="52999"/>
            </a:blip>
            <a:srcRect b="0" l="12618" r="20473" t="0"/>
            <a:stretch/>
          </p:blipFill>
          <p:spPr>
            <a:xfrm>
              <a:off x="-1074675" y="2438687"/>
              <a:ext cx="5562527" cy="4676651"/>
            </a:xfrm>
            <a:prstGeom prst="rect">
              <a:avLst/>
            </a:prstGeom>
            <a:noFill/>
            <a:ln>
              <a:noFill/>
            </a:ln>
          </p:spPr>
        </p:pic>
        <p:sp>
          <p:nvSpPr>
            <p:cNvPr id="342" name="Google Shape;342;p24"/>
            <p:cNvSpPr/>
            <p:nvPr/>
          </p:nvSpPr>
          <p:spPr>
            <a:xfrm>
              <a:off x="8621325" y="830786"/>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3997550" y="3831998"/>
              <a:ext cx="2601527" cy="2499627"/>
              <a:chOff x="3870525" y="3462023"/>
              <a:chExt cx="2601527" cy="2499627"/>
            </a:xfrm>
          </p:grpSpPr>
          <p:sp>
            <p:nvSpPr>
              <p:cNvPr id="344" name="Google Shape;344;p24"/>
              <p:cNvSpPr/>
              <p:nvPr/>
            </p:nvSpPr>
            <p:spPr>
              <a:xfrm>
                <a:off x="3870525"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4"/>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p:nvPr/>
          </p:nvSpPr>
          <p:spPr>
            <a:xfrm>
              <a:off x="6759613" y="352720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0"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4"/>
          <p:cNvSpPr txBox="1"/>
          <p:nvPr>
            <p:ph type="title"/>
          </p:nvPr>
        </p:nvSpPr>
        <p:spPr>
          <a:xfrm>
            <a:off x="1535550" y="3129500"/>
            <a:ext cx="6072900" cy="608700"/>
          </a:xfrm>
          <a:prstGeom prst="rect">
            <a:avLst/>
          </a:prstGeom>
        </p:spPr>
        <p:txBody>
          <a:bodyPr anchorCtr="0" anchor="t" bIns="91425" lIns="91425" spcFirstLastPara="1" rIns="91425" wrap="square" tIns="91425">
            <a:noAutofit/>
          </a:bodyPr>
          <a:lstStyle>
            <a:lvl1pPr lvl="0" algn="ctr">
              <a:spcBef>
                <a:spcPts val="0"/>
              </a:spcBef>
              <a:spcAft>
                <a:spcPts val="0"/>
              </a:spcAft>
              <a:buSzPts val="3300"/>
              <a:buNone/>
              <a:defRPr sz="1900"/>
            </a:lvl1pPr>
            <a:lvl2pPr lvl="1" algn="ctr">
              <a:spcBef>
                <a:spcPts val="0"/>
              </a:spcBef>
              <a:spcAft>
                <a:spcPts val="0"/>
              </a:spcAft>
              <a:buSzPts val="3300"/>
              <a:buNone/>
              <a:defRPr>
                <a:latin typeface="Didact Gothic"/>
                <a:ea typeface="Didact Gothic"/>
                <a:cs typeface="Didact Gothic"/>
                <a:sym typeface="Didact Gothic"/>
              </a:defRPr>
            </a:lvl2pPr>
            <a:lvl3pPr lvl="2" algn="ctr">
              <a:spcBef>
                <a:spcPts val="0"/>
              </a:spcBef>
              <a:spcAft>
                <a:spcPts val="0"/>
              </a:spcAft>
              <a:buSzPts val="3300"/>
              <a:buNone/>
              <a:defRPr>
                <a:latin typeface="Didact Gothic"/>
                <a:ea typeface="Didact Gothic"/>
                <a:cs typeface="Didact Gothic"/>
                <a:sym typeface="Didact Gothic"/>
              </a:defRPr>
            </a:lvl3pPr>
            <a:lvl4pPr lvl="3" algn="ctr">
              <a:spcBef>
                <a:spcPts val="0"/>
              </a:spcBef>
              <a:spcAft>
                <a:spcPts val="0"/>
              </a:spcAft>
              <a:buSzPts val="3300"/>
              <a:buNone/>
              <a:defRPr>
                <a:latin typeface="Didact Gothic"/>
                <a:ea typeface="Didact Gothic"/>
                <a:cs typeface="Didact Gothic"/>
                <a:sym typeface="Didact Gothic"/>
              </a:defRPr>
            </a:lvl4pPr>
            <a:lvl5pPr lvl="4" algn="ctr">
              <a:spcBef>
                <a:spcPts val="0"/>
              </a:spcBef>
              <a:spcAft>
                <a:spcPts val="0"/>
              </a:spcAft>
              <a:buSzPts val="3300"/>
              <a:buNone/>
              <a:defRPr>
                <a:latin typeface="Didact Gothic"/>
                <a:ea typeface="Didact Gothic"/>
                <a:cs typeface="Didact Gothic"/>
                <a:sym typeface="Didact Gothic"/>
              </a:defRPr>
            </a:lvl5pPr>
            <a:lvl6pPr lvl="5" algn="ctr">
              <a:spcBef>
                <a:spcPts val="0"/>
              </a:spcBef>
              <a:spcAft>
                <a:spcPts val="0"/>
              </a:spcAft>
              <a:buSzPts val="3300"/>
              <a:buNone/>
              <a:defRPr>
                <a:latin typeface="Didact Gothic"/>
                <a:ea typeface="Didact Gothic"/>
                <a:cs typeface="Didact Gothic"/>
                <a:sym typeface="Didact Gothic"/>
              </a:defRPr>
            </a:lvl6pPr>
            <a:lvl7pPr lvl="6" algn="ctr">
              <a:spcBef>
                <a:spcPts val="0"/>
              </a:spcBef>
              <a:spcAft>
                <a:spcPts val="0"/>
              </a:spcAft>
              <a:buSzPts val="3300"/>
              <a:buNone/>
              <a:defRPr>
                <a:latin typeface="Didact Gothic"/>
                <a:ea typeface="Didact Gothic"/>
                <a:cs typeface="Didact Gothic"/>
                <a:sym typeface="Didact Gothic"/>
              </a:defRPr>
            </a:lvl7pPr>
            <a:lvl8pPr lvl="7" algn="ctr">
              <a:spcBef>
                <a:spcPts val="0"/>
              </a:spcBef>
              <a:spcAft>
                <a:spcPts val="0"/>
              </a:spcAft>
              <a:buSzPts val="3300"/>
              <a:buNone/>
              <a:defRPr>
                <a:latin typeface="Didact Gothic"/>
                <a:ea typeface="Didact Gothic"/>
                <a:cs typeface="Didact Gothic"/>
                <a:sym typeface="Didact Gothic"/>
              </a:defRPr>
            </a:lvl8pPr>
            <a:lvl9pPr lvl="8" algn="ctr">
              <a:spcBef>
                <a:spcPts val="0"/>
              </a:spcBef>
              <a:spcAft>
                <a:spcPts val="0"/>
              </a:spcAft>
              <a:buSzPts val="3300"/>
              <a:buNone/>
              <a:defRPr>
                <a:latin typeface="Didact Gothic"/>
                <a:ea typeface="Didact Gothic"/>
                <a:cs typeface="Didact Gothic"/>
                <a:sym typeface="Didact Gothic"/>
              </a:defRPr>
            </a:lvl9pPr>
          </a:lstStyle>
          <a:p/>
        </p:txBody>
      </p:sp>
      <p:sp>
        <p:nvSpPr>
          <p:cNvPr id="349" name="Google Shape;349;p24"/>
          <p:cNvSpPr txBox="1"/>
          <p:nvPr>
            <p:ph idx="1" type="subTitle"/>
          </p:nvPr>
        </p:nvSpPr>
        <p:spPr>
          <a:xfrm>
            <a:off x="1535550" y="1458550"/>
            <a:ext cx="6072900" cy="145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29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0" name="Google Shape;350;p24"/>
          <p:cNvSpPr/>
          <p:nvPr/>
        </p:nvSpPr>
        <p:spPr>
          <a:xfrm>
            <a:off x="6002325"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51" name="Shape 351"/>
        <p:cNvGrpSpPr/>
        <p:nvPr/>
      </p:nvGrpSpPr>
      <p:grpSpPr>
        <a:xfrm>
          <a:off x="0" y="0"/>
          <a:ext cx="0" cy="0"/>
          <a:chOff x="0" y="0"/>
          <a:chExt cx="0" cy="0"/>
        </a:xfrm>
      </p:grpSpPr>
      <p:pic>
        <p:nvPicPr>
          <p:cNvPr id="352" name="Google Shape;352;p25"/>
          <p:cNvPicPr preferRelativeResize="0"/>
          <p:nvPr/>
        </p:nvPicPr>
        <p:blipFill>
          <a:blip r:embed="rId2">
            <a:alphaModFix/>
          </a:blip>
          <a:stretch>
            <a:fillRect/>
          </a:stretch>
        </p:blipFill>
        <p:spPr>
          <a:xfrm flipH="1">
            <a:off x="0" y="-52250"/>
            <a:ext cx="9144003" cy="5195750"/>
          </a:xfrm>
          <a:prstGeom prst="rect">
            <a:avLst/>
          </a:prstGeom>
          <a:noFill/>
          <a:ln>
            <a:noFill/>
          </a:ln>
        </p:spPr>
      </p:pic>
      <p:grpSp>
        <p:nvGrpSpPr>
          <p:cNvPr id="353" name="Google Shape;353;p25"/>
          <p:cNvGrpSpPr/>
          <p:nvPr/>
        </p:nvGrpSpPr>
        <p:grpSpPr>
          <a:xfrm>
            <a:off x="-2152275" y="-41854"/>
            <a:ext cx="13183158" cy="7756092"/>
            <a:chOff x="-2152275" y="-41854"/>
            <a:chExt cx="13183158" cy="7756092"/>
          </a:xfrm>
        </p:grpSpPr>
        <p:sp>
          <p:nvSpPr>
            <p:cNvPr id="354" name="Google Shape;354;p25"/>
            <p:cNvSpPr/>
            <p:nvPr/>
          </p:nvSpPr>
          <p:spPr>
            <a:xfrm>
              <a:off x="8429363" y="319556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3357050"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193025" y="728073"/>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rot="-5400000">
              <a:off x="4360350" y="-4408354"/>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25"/>
            <p:cNvPicPr preferRelativeResize="0"/>
            <p:nvPr/>
          </p:nvPicPr>
          <p:blipFill rotWithShape="1">
            <a:blip r:embed="rId3">
              <a:alphaModFix amt="52999"/>
            </a:blip>
            <a:srcRect b="0" l="12618" r="20473" t="0"/>
            <a:stretch/>
          </p:blipFill>
          <p:spPr>
            <a:xfrm>
              <a:off x="-2152275" y="3037587"/>
              <a:ext cx="5562527" cy="4676651"/>
            </a:xfrm>
            <a:prstGeom prst="rect">
              <a:avLst/>
            </a:prstGeom>
            <a:noFill/>
            <a:ln>
              <a:noFill/>
            </a:ln>
          </p:spPr>
        </p:pic>
      </p:grpSp>
      <p:sp>
        <p:nvSpPr>
          <p:cNvPr id="359" name="Google Shape;359;p25"/>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sz="3300">
                <a:solidFill>
                  <a:srgbClr val="191919"/>
                </a:solidFill>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pic>
        <p:nvPicPr>
          <p:cNvPr id="360" name="Google Shape;360;p25"/>
          <p:cNvPicPr preferRelativeResize="0"/>
          <p:nvPr/>
        </p:nvPicPr>
        <p:blipFill rotWithShape="1">
          <a:blip r:embed="rId4">
            <a:alphaModFix amt="52999"/>
          </a:blip>
          <a:srcRect b="0" l="3689" r="24677" t="0"/>
          <a:stretch/>
        </p:blipFill>
        <p:spPr>
          <a:xfrm rot="5400000">
            <a:off x="7649100" y="575299"/>
            <a:ext cx="2945300" cy="23128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361" name="Shape 361"/>
        <p:cNvGrpSpPr/>
        <p:nvPr/>
      </p:nvGrpSpPr>
      <p:grpSpPr>
        <a:xfrm>
          <a:off x="0" y="0"/>
          <a:ext cx="0" cy="0"/>
          <a:chOff x="0" y="0"/>
          <a:chExt cx="0" cy="0"/>
        </a:xfrm>
      </p:grpSpPr>
      <p:pic>
        <p:nvPicPr>
          <p:cNvPr id="362" name="Google Shape;362;p26"/>
          <p:cNvPicPr preferRelativeResize="0"/>
          <p:nvPr/>
        </p:nvPicPr>
        <p:blipFill>
          <a:blip r:embed="rId2">
            <a:alphaModFix/>
          </a:blip>
          <a:stretch>
            <a:fillRect/>
          </a:stretch>
        </p:blipFill>
        <p:spPr>
          <a:xfrm flipH="1">
            <a:off x="0" y="-52250"/>
            <a:ext cx="9144003" cy="5195750"/>
          </a:xfrm>
          <a:prstGeom prst="rect">
            <a:avLst/>
          </a:prstGeom>
          <a:noFill/>
          <a:ln>
            <a:noFill/>
          </a:ln>
        </p:spPr>
      </p:pic>
      <p:grpSp>
        <p:nvGrpSpPr>
          <p:cNvPr id="363" name="Google Shape;363;p26"/>
          <p:cNvGrpSpPr/>
          <p:nvPr/>
        </p:nvGrpSpPr>
        <p:grpSpPr>
          <a:xfrm>
            <a:off x="-1886950" y="-3631217"/>
            <a:ext cx="11583129" cy="10267493"/>
            <a:chOff x="-1886950" y="-3631217"/>
            <a:chExt cx="11583129" cy="10267493"/>
          </a:xfrm>
        </p:grpSpPr>
        <p:sp>
          <p:nvSpPr>
            <p:cNvPr id="364" name="Google Shape;364;p26"/>
            <p:cNvSpPr/>
            <p:nvPr/>
          </p:nvSpPr>
          <p:spPr>
            <a:xfrm>
              <a:off x="-1886950" y="197549"/>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rot="5400000">
              <a:off x="4406487" y="387492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422423" y="338319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p:nvPr/>
          </p:nvSpPr>
          <p:spPr>
            <a:xfrm>
              <a:off x="8722078"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26"/>
            <p:cNvPicPr preferRelativeResize="0"/>
            <p:nvPr/>
          </p:nvPicPr>
          <p:blipFill rotWithShape="1">
            <a:blip r:embed="rId3">
              <a:alphaModFix amt="52999"/>
            </a:blip>
            <a:srcRect b="0" l="3689" r="24677" t="0"/>
            <a:stretch/>
          </p:blipFill>
          <p:spPr>
            <a:xfrm flipH="1" rot="-5400000">
              <a:off x="-55963" y="4007225"/>
              <a:ext cx="2945300" cy="2312801"/>
            </a:xfrm>
            <a:prstGeom prst="rect">
              <a:avLst/>
            </a:prstGeom>
            <a:noFill/>
            <a:ln>
              <a:noFill/>
            </a:ln>
          </p:spPr>
        </p:pic>
        <p:pic>
          <p:nvPicPr>
            <p:cNvPr id="369" name="Google Shape;369;p26"/>
            <p:cNvPicPr preferRelativeResize="0"/>
            <p:nvPr/>
          </p:nvPicPr>
          <p:blipFill rotWithShape="1">
            <a:blip r:embed="rId4">
              <a:alphaModFix amt="52999"/>
            </a:blip>
            <a:srcRect b="0" l="12618" r="20473" t="0"/>
            <a:stretch/>
          </p:blipFill>
          <p:spPr>
            <a:xfrm rot="-4122676">
              <a:off x="3726366" y="-2529098"/>
              <a:ext cx="5562522" cy="4676650"/>
            </a:xfrm>
            <a:prstGeom prst="rect">
              <a:avLst/>
            </a:prstGeom>
            <a:noFill/>
            <a:ln>
              <a:noFill/>
            </a:ln>
          </p:spPr>
        </p:pic>
        <p:sp>
          <p:nvSpPr>
            <p:cNvPr id="370" name="Google Shape;370;p26"/>
            <p:cNvSpPr/>
            <p:nvPr/>
          </p:nvSpPr>
          <p:spPr>
            <a:xfrm>
              <a:off x="3356600" y="20012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6"/>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372" name="Shape 372"/>
        <p:cNvGrpSpPr/>
        <p:nvPr/>
      </p:nvGrpSpPr>
      <p:grpSpPr>
        <a:xfrm>
          <a:off x="0" y="0"/>
          <a:ext cx="0" cy="0"/>
          <a:chOff x="0" y="0"/>
          <a:chExt cx="0" cy="0"/>
        </a:xfrm>
      </p:grpSpPr>
      <p:pic>
        <p:nvPicPr>
          <p:cNvPr id="373" name="Google Shape;373;p27"/>
          <p:cNvPicPr preferRelativeResize="0"/>
          <p:nvPr/>
        </p:nvPicPr>
        <p:blipFill>
          <a:blip r:embed="rId2">
            <a:alphaModFix/>
          </a:blip>
          <a:stretch>
            <a:fillRect/>
          </a:stretch>
        </p:blipFill>
        <p:spPr>
          <a:xfrm flipH="1">
            <a:off x="0" y="-52250"/>
            <a:ext cx="9144003" cy="5195750"/>
          </a:xfrm>
          <a:prstGeom prst="rect">
            <a:avLst/>
          </a:prstGeom>
          <a:noFill/>
          <a:ln>
            <a:noFill/>
          </a:ln>
        </p:spPr>
      </p:pic>
      <p:grpSp>
        <p:nvGrpSpPr>
          <p:cNvPr id="374" name="Google Shape;374;p27"/>
          <p:cNvGrpSpPr/>
          <p:nvPr/>
        </p:nvGrpSpPr>
        <p:grpSpPr>
          <a:xfrm>
            <a:off x="-843250" y="-1826201"/>
            <a:ext cx="12112687" cy="10026052"/>
            <a:chOff x="-843250" y="-1826201"/>
            <a:chExt cx="12112687" cy="10026052"/>
          </a:xfrm>
        </p:grpSpPr>
        <p:pic>
          <p:nvPicPr>
            <p:cNvPr id="375" name="Google Shape;375;p27"/>
            <p:cNvPicPr preferRelativeResize="0"/>
            <p:nvPr/>
          </p:nvPicPr>
          <p:blipFill rotWithShape="1">
            <a:blip r:embed="rId3">
              <a:alphaModFix amt="52999"/>
            </a:blip>
            <a:srcRect b="0" l="3689" r="24677" t="0"/>
            <a:stretch/>
          </p:blipFill>
          <p:spPr>
            <a:xfrm flipH="1" rot="-5400000">
              <a:off x="6682599" y="-88475"/>
              <a:ext cx="2945300" cy="2312801"/>
            </a:xfrm>
            <a:prstGeom prst="rect">
              <a:avLst/>
            </a:prstGeom>
            <a:noFill/>
            <a:ln>
              <a:noFill/>
            </a:ln>
          </p:spPr>
        </p:pic>
        <p:sp>
          <p:nvSpPr>
            <p:cNvPr id="376" name="Google Shape;376;p27"/>
            <p:cNvSpPr/>
            <p:nvPr/>
          </p:nvSpPr>
          <p:spPr>
            <a:xfrm>
              <a:off x="423300" y="-182620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27"/>
            <p:cNvPicPr preferRelativeResize="0"/>
            <p:nvPr/>
          </p:nvPicPr>
          <p:blipFill rotWithShape="1">
            <a:blip r:embed="rId4">
              <a:alphaModFix amt="52999"/>
            </a:blip>
            <a:srcRect b="0" l="12618" r="20473" t="0"/>
            <a:stretch/>
          </p:blipFill>
          <p:spPr>
            <a:xfrm>
              <a:off x="-843250" y="3523200"/>
              <a:ext cx="5562527" cy="4676651"/>
            </a:xfrm>
            <a:prstGeom prst="rect">
              <a:avLst/>
            </a:prstGeom>
            <a:noFill/>
            <a:ln>
              <a:noFill/>
            </a:ln>
          </p:spPr>
        </p:pic>
        <p:sp>
          <p:nvSpPr>
            <p:cNvPr id="378" name="Google Shape;378;p27"/>
            <p:cNvSpPr/>
            <p:nvPr/>
          </p:nvSpPr>
          <p:spPr>
            <a:xfrm>
              <a:off x="8621325" y="830786"/>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7929838" y="3940525"/>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0"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6002325"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27"/>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_1_1_1">
    <p:spTree>
      <p:nvGrpSpPr>
        <p:cNvPr id="383" name="Shape 383"/>
        <p:cNvGrpSpPr/>
        <p:nvPr/>
      </p:nvGrpSpPr>
      <p:grpSpPr>
        <a:xfrm>
          <a:off x="0" y="0"/>
          <a:ext cx="0" cy="0"/>
          <a:chOff x="0" y="0"/>
          <a:chExt cx="0" cy="0"/>
        </a:xfrm>
      </p:grpSpPr>
      <p:pic>
        <p:nvPicPr>
          <p:cNvPr id="384" name="Google Shape;384;p28"/>
          <p:cNvPicPr preferRelativeResize="0"/>
          <p:nvPr/>
        </p:nvPicPr>
        <p:blipFill>
          <a:blip r:embed="rId2">
            <a:alphaModFix/>
          </a:blip>
          <a:stretch>
            <a:fillRect/>
          </a:stretch>
        </p:blipFill>
        <p:spPr>
          <a:xfrm flipH="1">
            <a:off x="0" y="-52250"/>
            <a:ext cx="9144003" cy="5195750"/>
          </a:xfrm>
          <a:prstGeom prst="rect">
            <a:avLst/>
          </a:prstGeom>
          <a:noFill/>
          <a:ln>
            <a:noFill/>
          </a:ln>
        </p:spPr>
      </p:pic>
      <p:grpSp>
        <p:nvGrpSpPr>
          <p:cNvPr id="385" name="Google Shape;385;p28"/>
          <p:cNvGrpSpPr/>
          <p:nvPr/>
        </p:nvGrpSpPr>
        <p:grpSpPr>
          <a:xfrm>
            <a:off x="-3602590" y="-1972800"/>
            <a:ext cx="14783003" cy="10286473"/>
            <a:chOff x="-3602590" y="-1972800"/>
            <a:chExt cx="14783003" cy="10286473"/>
          </a:xfrm>
        </p:grpSpPr>
        <p:pic>
          <p:nvPicPr>
            <p:cNvPr id="386" name="Google Shape;386;p28"/>
            <p:cNvPicPr preferRelativeResize="0"/>
            <p:nvPr/>
          </p:nvPicPr>
          <p:blipFill rotWithShape="1">
            <a:blip r:embed="rId3">
              <a:alphaModFix amt="52999"/>
            </a:blip>
            <a:srcRect b="0" l="12618" r="20473" t="0"/>
            <a:stretch/>
          </p:blipFill>
          <p:spPr>
            <a:xfrm rot="1709377">
              <a:off x="-2824012" y="2593525"/>
              <a:ext cx="5562526" cy="4676650"/>
            </a:xfrm>
            <a:prstGeom prst="rect">
              <a:avLst/>
            </a:prstGeom>
            <a:noFill/>
            <a:ln>
              <a:noFill/>
            </a:ln>
          </p:spPr>
        </p:pic>
        <p:sp>
          <p:nvSpPr>
            <p:cNvPr id="387" name="Google Shape;387;p28"/>
            <p:cNvSpPr/>
            <p:nvPr/>
          </p:nvSpPr>
          <p:spPr>
            <a:xfrm rot="-5400000">
              <a:off x="4366500" y="353700"/>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1725950" y="-998426"/>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16327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a:off x="3356600" y="20012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flipH="1">
              <a:off x="4959500" y="-592525"/>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7840813" y="-197280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28"/>
            <p:cNvPicPr preferRelativeResize="0"/>
            <p:nvPr/>
          </p:nvPicPr>
          <p:blipFill rotWithShape="1">
            <a:blip r:embed="rId4">
              <a:alphaModFix amt="52999"/>
            </a:blip>
            <a:srcRect b="0" l="3689" r="24677" t="0"/>
            <a:stretch/>
          </p:blipFill>
          <p:spPr>
            <a:xfrm flipH="1" rot="-5400000">
              <a:off x="7896099" y="2430725"/>
              <a:ext cx="2945300" cy="2312801"/>
            </a:xfrm>
            <a:prstGeom prst="rect">
              <a:avLst/>
            </a:prstGeom>
            <a:noFill/>
            <a:ln>
              <a:noFill/>
            </a:ln>
          </p:spPr>
        </p:pic>
      </p:grpSp>
      <p:sp>
        <p:nvSpPr>
          <p:cNvPr id="394" name="Google Shape;394;p28"/>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1_1_1_1">
    <p:spTree>
      <p:nvGrpSpPr>
        <p:cNvPr id="395" name="Shape 395"/>
        <p:cNvGrpSpPr/>
        <p:nvPr/>
      </p:nvGrpSpPr>
      <p:grpSpPr>
        <a:xfrm>
          <a:off x="0" y="0"/>
          <a:ext cx="0" cy="0"/>
          <a:chOff x="0" y="0"/>
          <a:chExt cx="0" cy="0"/>
        </a:xfrm>
      </p:grpSpPr>
      <p:pic>
        <p:nvPicPr>
          <p:cNvPr id="396" name="Google Shape;396;p29"/>
          <p:cNvPicPr preferRelativeResize="0"/>
          <p:nvPr/>
        </p:nvPicPr>
        <p:blipFill>
          <a:blip r:embed="rId2">
            <a:alphaModFix/>
          </a:blip>
          <a:stretch>
            <a:fillRect/>
          </a:stretch>
        </p:blipFill>
        <p:spPr>
          <a:xfrm flipH="1">
            <a:off x="0" y="-52250"/>
            <a:ext cx="9144003" cy="5195750"/>
          </a:xfrm>
          <a:prstGeom prst="rect">
            <a:avLst/>
          </a:prstGeom>
          <a:noFill/>
          <a:ln>
            <a:noFill/>
          </a:ln>
        </p:spPr>
      </p:pic>
      <p:grpSp>
        <p:nvGrpSpPr>
          <p:cNvPr id="397" name="Google Shape;397;p29"/>
          <p:cNvGrpSpPr/>
          <p:nvPr/>
        </p:nvGrpSpPr>
        <p:grpSpPr>
          <a:xfrm>
            <a:off x="10" y="-1679728"/>
            <a:ext cx="10378502" cy="9272053"/>
            <a:chOff x="10" y="-1679728"/>
            <a:chExt cx="10378502" cy="9272053"/>
          </a:xfrm>
        </p:grpSpPr>
        <p:pic>
          <p:nvPicPr>
            <p:cNvPr id="398" name="Google Shape;398;p29"/>
            <p:cNvPicPr preferRelativeResize="0"/>
            <p:nvPr/>
          </p:nvPicPr>
          <p:blipFill rotWithShape="1">
            <a:blip r:embed="rId3">
              <a:alphaModFix amt="52999"/>
            </a:blip>
            <a:srcRect b="0" l="3689" r="24677" t="0"/>
            <a:stretch/>
          </p:blipFill>
          <p:spPr>
            <a:xfrm rot="9834880">
              <a:off x="396275" y="-1316975"/>
              <a:ext cx="2945301" cy="2312800"/>
            </a:xfrm>
            <a:prstGeom prst="rect">
              <a:avLst/>
            </a:prstGeom>
            <a:noFill/>
            <a:ln>
              <a:noFill/>
            </a:ln>
          </p:spPr>
        </p:pic>
        <p:sp>
          <p:nvSpPr>
            <p:cNvPr id="399" name="Google Shape;399;p29"/>
            <p:cNvSpPr/>
            <p:nvPr/>
          </p:nvSpPr>
          <p:spPr>
            <a:xfrm flipH="1">
              <a:off x="7776992" y="2971874"/>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29"/>
            <p:cNvPicPr preferRelativeResize="0"/>
            <p:nvPr/>
          </p:nvPicPr>
          <p:blipFill rotWithShape="1">
            <a:blip r:embed="rId4">
              <a:alphaModFix amt="52999"/>
            </a:blip>
            <a:srcRect b="0" l="12618" r="20473" t="0"/>
            <a:stretch/>
          </p:blipFill>
          <p:spPr>
            <a:xfrm flipH="1">
              <a:off x="3693661" y="2915675"/>
              <a:ext cx="5562527" cy="4676651"/>
            </a:xfrm>
            <a:prstGeom prst="rect">
              <a:avLst/>
            </a:prstGeom>
            <a:noFill/>
            <a:ln>
              <a:noFill/>
            </a:ln>
          </p:spPr>
        </p:pic>
        <p:sp>
          <p:nvSpPr>
            <p:cNvPr id="401" name="Google Shape;401;p29"/>
            <p:cNvSpPr/>
            <p:nvPr/>
          </p:nvSpPr>
          <p:spPr>
            <a:xfrm flipH="1">
              <a:off x="3356597"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flipH="1">
              <a:off x="763650" y="3997925"/>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flipH="1">
              <a:off x="10" y="-5627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862132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9"/>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_2">
    <p:spTree>
      <p:nvGrpSpPr>
        <p:cNvPr id="406" name="Shape 406"/>
        <p:cNvGrpSpPr/>
        <p:nvPr/>
      </p:nvGrpSpPr>
      <p:grpSpPr>
        <a:xfrm>
          <a:off x="0" y="0"/>
          <a:ext cx="0" cy="0"/>
          <a:chOff x="0" y="0"/>
          <a:chExt cx="0" cy="0"/>
        </a:xfrm>
      </p:grpSpPr>
      <p:pic>
        <p:nvPicPr>
          <p:cNvPr id="407" name="Google Shape;407;p30"/>
          <p:cNvPicPr preferRelativeResize="0"/>
          <p:nvPr/>
        </p:nvPicPr>
        <p:blipFill>
          <a:blip r:embed="rId2">
            <a:alphaModFix/>
          </a:blip>
          <a:stretch>
            <a:fillRect/>
          </a:stretch>
        </p:blipFill>
        <p:spPr>
          <a:xfrm flipH="1">
            <a:off x="0" y="-52250"/>
            <a:ext cx="9144003" cy="5195750"/>
          </a:xfrm>
          <a:prstGeom prst="rect">
            <a:avLst/>
          </a:prstGeom>
          <a:noFill/>
          <a:ln>
            <a:noFill/>
          </a:ln>
        </p:spPr>
      </p:pic>
      <p:grpSp>
        <p:nvGrpSpPr>
          <p:cNvPr id="408" name="Google Shape;408;p30"/>
          <p:cNvGrpSpPr/>
          <p:nvPr/>
        </p:nvGrpSpPr>
        <p:grpSpPr>
          <a:xfrm>
            <a:off x="-2124287" y="-2446250"/>
            <a:ext cx="12613990" cy="9688350"/>
            <a:chOff x="-2124287" y="-2446250"/>
            <a:chExt cx="12613990" cy="9688350"/>
          </a:xfrm>
        </p:grpSpPr>
        <p:pic>
          <p:nvPicPr>
            <p:cNvPr id="409" name="Google Shape;409;p30"/>
            <p:cNvPicPr preferRelativeResize="0"/>
            <p:nvPr/>
          </p:nvPicPr>
          <p:blipFill rotWithShape="1">
            <a:blip r:embed="rId3">
              <a:alphaModFix amt="52999"/>
            </a:blip>
            <a:srcRect b="0" l="3689" r="24677" t="0"/>
            <a:stretch/>
          </p:blipFill>
          <p:spPr>
            <a:xfrm>
              <a:off x="1215325" y="4233400"/>
              <a:ext cx="2945300" cy="2312801"/>
            </a:xfrm>
            <a:prstGeom prst="rect">
              <a:avLst/>
            </a:prstGeom>
            <a:noFill/>
            <a:ln>
              <a:noFill/>
            </a:ln>
          </p:spPr>
        </p:pic>
        <p:pic>
          <p:nvPicPr>
            <p:cNvPr id="410" name="Google Shape;410;p30"/>
            <p:cNvPicPr preferRelativeResize="0"/>
            <p:nvPr/>
          </p:nvPicPr>
          <p:blipFill rotWithShape="1">
            <a:blip r:embed="rId4">
              <a:alphaModFix amt="52999"/>
            </a:blip>
            <a:srcRect b="0" l="12618" r="20473" t="0"/>
            <a:stretch/>
          </p:blipFill>
          <p:spPr>
            <a:xfrm rot="10800000">
              <a:off x="4571998" y="-2446250"/>
              <a:ext cx="5562527" cy="4676651"/>
            </a:xfrm>
            <a:prstGeom prst="rect">
              <a:avLst/>
            </a:prstGeom>
            <a:noFill/>
            <a:ln>
              <a:noFill/>
            </a:ln>
          </p:spPr>
        </p:pic>
        <p:sp>
          <p:nvSpPr>
            <p:cNvPr id="411" name="Google Shape;411;p30"/>
            <p:cNvSpPr/>
            <p:nvPr/>
          </p:nvSpPr>
          <p:spPr>
            <a:xfrm>
              <a:off x="-1789500" y="98656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rot="-5400000">
              <a:off x="4360350" y="-4408354"/>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862132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4679302"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8215702" y="374350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2124287" y="390250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0"/>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pic>
        <p:nvPicPr>
          <p:cNvPr id="34" name="Google Shape;34;p4"/>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35" name="Google Shape;35;p4"/>
          <p:cNvGrpSpPr/>
          <p:nvPr/>
        </p:nvGrpSpPr>
        <p:grpSpPr>
          <a:xfrm>
            <a:off x="-2039350" y="-3597292"/>
            <a:ext cx="12230579" cy="10305643"/>
            <a:chOff x="-2039350" y="-3597292"/>
            <a:chExt cx="12230579" cy="10305643"/>
          </a:xfrm>
        </p:grpSpPr>
        <p:pic>
          <p:nvPicPr>
            <p:cNvPr id="36" name="Google Shape;36;p4"/>
            <p:cNvPicPr preferRelativeResize="0"/>
            <p:nvPr/>
          </p:nvPicPr>
          <p:blipFill rotWithShape="1">
            <a:blip r:embed="rId3">
              <a:alphaModFix amt="52999"/>
            </a:blip>
            <a:srcRect b="0" l="12618" r="20473" t="0"/>
            <a:stretch/>
          </p:blipFill>
          <p:spPr>
            <a:xfrm rot="-4122676">
              <a:off x="4221416" y="-2495173"/>
              <a:ext cx="5562522" cy="4676650"/>
            </a:xfrm>
            <a:prstGeom prst="rect">
              <a:avLst/>
            </a:prstGeom>
            <a:noFill/>
            <a:ln>
              <a:noFill/>
            </a:ln>
          </p:spPr>
        </p:pic>
        <p:sp>
          <p:nvSpPr>
            <p:cNvPr id="37" name="Google Shape;37;p4"/>
            <p:cNvSpPr/>
            <p:nvPr/>
          </p:nvSpPr>
          <p:spPr>
            <a:xfrm>
              <a:off x="-2039350" y="197549"/>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8722078"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4"/>
            <p:cNvPicPr preferRelativeResize="0"/>
            <p:nvPr/>
          </p:nvPicPr>
          <p:blipFill rotWithShape="1">
            <a:blip r:embed="rId4">
              <a:alphaModFix amt="52999"/>
            </a:blip>
            <a:srcRect b="0" l="3689" r="24677" t="0"/>
            <a:stretch/>
          </p:blipFill>
          <p:spPr>
            <a:xfrm flipH="1" rot="-5400000">
              <a:off x="-1369951" y="4079300"/>
              <a:ext cx="2945300" cy="2312801"/>
            </a:xfrm>
            <a:prstGeom prst="rect">
              <a:avLst/>
            </a:prstGeom>
            <a:noFill/>
            <a:ln>
              <a:noFill/>
            </a:ln>
          </p:spPr>
        </p:pic>
        <p:sp>
          <p:nvSpPr>
            <p:cNvPr id="40" name="Google Shape;40;p4"/>
            <p:cNvSpPr/>
            <p:nvPr/>
          </p:nvSpPr>
          <p:spPr>
            <a:xfrm flipH="1">
              <a:off x="3356597"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 name="Google Shape;41;p4"/>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42" name="Google Shape;42;p4"/>
          <p:cNvSpPr txBox="1"/>
          <p:nvPr>
            <p:ph idx="1" type="body"/>
          </p:nvPr>
        </p:nvSpPr>
        <p:spPr>
          <a:xfrm>
            <a:off x="714575" y="1267242"/>
            <a:ext cx="7714800" cy="75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9">
    <p:spTree>
      <p:nvGrpSpPr>
        <p:cNvPr id="418" name="Shape 418"/>
        <p:cNvGrpSpPr/>
        <p:nvPr/>
      </p:nvGrpSpPr>
      <p:grpSpPr>
        <a:xfrm>
          <a:off x="0" y="0"/>
          <a:ext cx="0" cy="0"/>
          <a:chOff x="0" y="0"/>
          <a:chExt cx="0" cy="0"/>
        </a:xfrm>
      </p:grpSpPr>
      <p:grpSp>
        <p:nvGrpSpPr>
          <p:cNvPr id="419" name="Google Shape;419;p31"/>
          <p:cNvGrpSpPr/>
          <p:nvPr/>
        </p:nvGrpSpPr>
        <p:grpSpPr>
          <a:xfrm>
            <a:off x="-1782550" y="-1158700"/>
            <a:ext cx="10927928" cy="9285600"/>
            <a:chOff x="-1782550" y="-1158700"/>
            <a:chExt cx="10927928" cy="9285600"/>
          </a:xfrm>
        </p:grpSpPr>
        <p:pic>
          <p:nvPicPr>
            <p:cNvPr id="420" name="Google Shape;420;p31"/>
            <p:cNvPicPr preferRelativeResize="0"/>
            <p:nvPr/>
          </p:nvPicPr>
          <p:blipFill rotWithShape="1">
            <a:blip r:embed="rId2">
              <a:alphaModFix amt="52999"/>
            </a:blip>
            <a:srcRect b="0" l="12618" r="20473" t="0"/>
            <a:stretch/>
          </p:blipFill>
          <p:spPr>
            <a:xfrm>
              <a:off x="641138" y="3450250"/>
              <a:ext cx="5562527" cy="4676651"/>
            </a:xfrm>
            <a:prstGeom prst="rect">
              <a:avLst/>
            </a:prstGeom>
            <a:noFill/>
            <a:ln>
              <a:noFill/>
            </a:ln>
          </p:spPr>
        </p:pic>
        <p:sp>
          <p:nvSpPr>
            <p:cNvPr id="421" name="Google Shape;421;p31"/>
            <p:cNvSpPr/>
            <p:nvPr/>
          </p:nvSpPr>
          <p:spPr>
            <a:xfrm>
              <a:off x="-1782550" y="3754424"/>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8722078"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1"/>
            <p:cNvSpPr/>
            <p:nvPr/>
          </p:nvSpPr>
          <p:spPr>
            <a:xfrm>
              <a:off x="193025" y="728073"/>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5998625"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31"/>
            <p:cNvPicPr preferRelativeResize="0"/>
            <p:nvPr/>
          </p:nvPicPr>
          <p:blipFill rotWithShape="1">
            <a:blip r:embed="rId3">
              <a:alphaModFix amt="52999"/>
            </a:blip>
            <a:srcRect b="0" l="3689" r="24677" t="0"/>
            <a:stretch/>
          </p:blipFill>
          <p:spPr>
            <a:xfrm flipH="1" rot="-5400000">
              <a:off x="2738212" y="-842450"/>
              <a:ext cx="2945300" cy="2312801"/>
            </a:xfrm>
            <a:prstGeom prst="rect">
              <a:avLst/>
            </a:prstGeom>
            <a:noFill/>
            <a:ln>
              <a:noFill/>
            </a:ln>
          </p:spPr>
        </p:pic>
      </p:grpSp>
      <p:sp>
        <p:nvSpPr>
          <p:cNvPr id="426" name="Google Shape;426;p31"/>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300">
                <a:solidFill>
                  <a:srgbClr val="191919"/>
                </a:solidFill>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427" name="Shape 427"/>
        <p:cNvGrpSpPr/>
        <p:nvPr/>
      </p:nvGrpSpPr>
      <p:grpSpPr>
        <a:xfrm>
          <a:off x="0" y="0"/>
          <a:ext cx="0" cy="0"/>
          <a:chOff x="0" y="0"/>
          <a:chExt cx="0" cy="0"/>
        </a:xfrm>
      </p:grpSpPr>
      <p:pic>
        <p:nvPicPr>
          <p:cNvPr id="428" name="Google Shape;428;p32"/>
          <p:cNvPicPr preferRelativeResize="0"/>
          <p:nvPr/>
        </p:nvPicPr>
        <p:blipFill>
          <a:blip r:embed="rId2">
            <a:alphaModFix/>
          </a:blip>
          <a:stretch>
            <a:fillRect/>
          </a:stretch>
        </p:blipFill>
        <p:spPr>
          <a:xfrm>
            <a:off x="0" y="-52250"/>
            <a:ext cx="9144003" cy="5195750"/>
          </a:xfrm>
          <a:prstGeom prst="rect">
            <a:avLst/>
          </a:prstGeom>
          <a:noFill/>
          <a:ln>
            <a:noFill/>
          </a:ln>
        </p:spPr>
      </p:pic>
      <p:sp>
        <p:nvSpPr>
          <p:cNvPr id="429" name="Google Shape;429;p32"/>
          <p:cNvSpPr txBox="1"/>
          <p:nvPr/>
        </p:nvSpPr>
        <p:spPr>
          <a:xfrm>
            <a:off x="2898450" y="3687015"/>
            <a:ext cx="33471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b="1" lang="en" sz="1200">
                <a:solidFill>
                  <a:schemeClr val="dk1"/>
                </a:solidFill>
                <a:latin typeface="Didact Gothic"/>
                <a:ea typeface="Didact Gothic"/>
                <a:cs typeface="Didact Gothic"/>
                <a:sym typeface="Didact Gothic"/>
              </a:rPr>
              <a:t>CREDITS:</a:t>
            </a:r>
            <a:r>
              <a:rPr lang="en" sz="1200">
                <a:solidFill>
                  <a:schemeClr val="dk1"/>
                </a:solidFill>
                <a:latin typeface="Didact Gothic"/>
                <a:ea typeface="Didact Gothic"/>
                <a:cs typeface="Didact Gothic"/>
                <a:sym typeface="Didact Gothic"/>
              </a:rPr>
              <a:t> This presentation template was created by </a:t>
            </a:r>
            <a:r>
              <a:rPr b="1" lang="en" sz="12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200">
                <a:solidFill>
                  <a:schemeClr val="dk1"/>
                </a:solidFill>
                <a:latin typeface="Didact Gothic"/>
                <a:ea typeface="Didact Gothic"/>
                <a:cs typeface="Didact Gothic"/>
                <a:sym typeface="Didact Gothic"/>
              </a:rPr>
              <a:t>, including icons by </a:t>
            </a:r>
            <a:r>
              <a:rPr b="1" lang="en" sz="12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and infographics &amp; images by </a:t>
            </a:r>
            <a:r>
              <a:rPr b="1" lang="en" sz="12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200">
              <a:solidFill>
                <a:schemeClr val="dk1"/>
              </a:solidFill>
              <a:latin typeface="Didact Gothic"/>
              <a:ea typeface="Didact Gothic"/>
              <a:cs typeface="Didact Gothic"/>
              <a:sym typeface="Didact Gothic"/>
            </a:endParaRPr>
          </a:p>
        </p:txBody>
      </p:sp>
      <p:sp>
        <p:nvSpPr>
          <p:cNvPr id="430" name="Google Shape;430;p32"/>
          <p:cNvSpPr txBox="1"/>
          <p:nvPr>
            <p:ph type="title"/>
          </p:nvPr>
        </p:nvSpPr>
        <p:spPr>
          <a:xfrm>
            <a:off x="2644038" y="523723"/>
            <a:ext cx="3857400" cy="977700"/>
          </a:xfrm>
          <a:prstGeom prst="rect">
            <a:avLst/>
          </a:prstGeom>
        </p:spPr>
        <p:txBody>
          <a:bodyPr anchorCtr="0" anchor="t" bIns="91425" lIns="91425" spcFirstLastPara="1" rIns="91425" wrap="square" tIns="91425">
            <a:noAutofit/>
          </a:bodyPr>
          <a:lstStyle>
            <a:lvl1pPr lvl="0" algn="ctr">
              <a:spcBef>
                <a:spcPts val="0"/>
              </a:spcBef>
              <a:spcAft>
                <a:spcPts val="0"/>
              </a:spcAft>
              <a:buSzPts val="3300"/>
              <a:buNone/>
              <a:defRPr sz="6200">
                <a:solidFill>
                  <a:srgbClr val="191919"/>
                </a:solidFill>
              </a:defRPr>
            </a:lvl1pPr>
            <a:lvl2pPr lvl="1">
              <a:spcBef>
                <a:spcPts val="0"/>
              </a:spcBef>
              <a:spcAft>
                <a:spcPts val="0"/>
              </a:spcAft>
              <a:buSzPts val="3300"/>
              <a:buNone/>
              <a:defRPr>
                <a:latin typeface="Didact Gothic"/>
                <a:ea typeface="Didact Gothic"/>
                <a:cs typeface="Didact Gothic"/>
                <a:sym typeface="Didact Gothic"/>
              </a:defRPr>
            </a:lvl2pPr>
            <a:lvl3pPr lvl="2">
              <a:spcBef>
                <a:spcPts val="0"/>
              </a:spcBef>
              <a:spcAft>
                <a:spcPts val="0"/>
              </a:spcAft>
              <a:buSzPts val="3300"/>
              <a:buNone/>
              <a:defRPr>
                <a:latin typeface="Didact Gothic"/>
                <a:ea typeface="Didact Gothic"/>
                <a:cs typeface="Didact Gothic"/>
                <a:sym typeface="Didact Gothic"/>
              </a:defRPr>
            </a:lvl3pPr>
            <a:lvl4pPr lvl="3">
              <a:spcBef>
                <a:spcPts val="0"/>
              </a:spcBef>
              <a:spcAft>
                <a:spcPts val="0"/>
              </a:spcAft>
              <a:buSzPts val="3300"/>
              <a:buNone/>
              <a:defRPr>
                <a:latin typeface="Didact Gothic"/>
                <a:ea typeface="Didact Gothic"/>
                <a:cs typeface="Didact Gothic"/>
                <a:sym typeface="Didact Gothic"/>
              </a:defRPr>
            </a:lvl4pPr>
            <a:lvl5pPr lvl="4">
              <a:spcBef>
                <a:spcPts val="0"/>
              </a:spcBef>
              <a:spcAft>
                <a:spcPts val="0"/>
              </a:spcAft>
              <a:buSzPts val="3300"/>
              <a:buNone/>
              <a:defRPr>
                <a:latin typeface="Didact Gothic"/>
                <a:ea typeface="Didact Gothic"/>
                <a:cs typeface="Didact Gothic"/>
                <a:sym typeface="Didact Gothic"/>
              </a:defRPr>
            </a:lvl5pPr>
            <a:lvl6pPr lvl="5">
              <a:spcBef>
                <a:spcPts val="0"/>
              </a:spcBef>
              <a:spcAft>
                <a:spcPts val="0"/>
              </a:spcAft>
              <a:buSzPts val="3300"/>
              <a:buNone/>
              <a:defRPr>
                <a:latin typeface="Didact Gothic"/>
                <a:ea typeface="Didact Gothic"/>
                <a:cs typeface="Didact Gothic"/>
                <a:sym typeface="Didact Gothic"/>
              </a:defRPr>
            </a:lvl6pPr>
            <a:lvl7pPr lvl="6">
              <a:spcBef>
                <a:spcPts val="0"/>
              </a:spcBef>
              <a:spcAft>
                <a:spcPts val="0"/>
              </a:spcAft>
              <a:buSzPts val="3300"/>
              <a:buNone/>
              <a:defRPr>
                <a:latin typeface="Didact Gothic"/>
                <a:ea typeface="Didact Gothic"/>
                <a:cs typeface="Didact Gothic"/>
                <a:sym typeface="Didact Gothic"/>
              </a:defRPr>
            </a:lvl7pPr>
            <a:lvl8pPr lvl="7">
              <a:spcBef>
                <a:spcPts val="0"/>
              </a:spcBef>
              <a:spcAft>
                <a:spcPts val="0"/>
              </a:spcAft>
              <a:buSzPts val="3300"/>
              <a:buNone/>
              <a:defRPr>
                <a:latin typeface="Didact Gothic"/>
                <a:ea typeface="Didact Gothic"/>
                <a:cs typeface="Didact Gothic"/>
                <a:sym typeface="Didact Gothic"/>
              </a:defRPr>
            </a:lvl8pPr>
            <a:lvl9pPr lvl="8">
              <a:spcBef>
                <a:spcPts val="0"/>
              </a:spcBef>
              <a:spcAft>
                <a:spcPts val="0"/>
              </a:spcAft>
              <a:buSzPts val="3300"/>
              <a:buNone/>
              <a:defRPr>
                <a:latin typeface="Didact Gothic"/>
                <a:ea typeface="Didact Gothic"/>
                <a:cs typeface="Didact Gothic"/>
                <a:sym typeface="Didact Gothic"/>
              </a:defRPr>
            </a:lvl9pPr>
          </a:lstStyle>
          <a:p/>
        </p:txBody>
      </p:sp>
      <p:sp>
        <p:nvSpPr>
          <p:cNvPr id="431" name="Google Shape;431;p32"/>
          <p:cNvSpPr txBox="1"/>
          <p:nvPr>
            <p:ph idx="1" type="subTitle"/>
          </p:nvPr>
        </p:nvSpPr>
        <p:spPr>
          <a:xfrm>
            <a:off x="2644038" y="1510448"/>
            <a:ext cx="3857400" cy="114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32" name="Google Shape;432;p32"/>
          <p:cNvGrpSpPr/>
          <p:nvPr/>
        </p:nvGrpSpPr>
        <p:grpSpPr>
          <a:xfrm>
            <a:off x="-1275238" y="-1435193"/>
            <a:ext cx="11284586" cy="8847118"/>
            <a:chOff x="-1275238" y="-1435193"/>
            <a:chExt cx="11284586" cy="8847118"/>
          </a:xfrm>
        </p:grpSpPr>
        <p:grpSp>
          <p:nvGrpSpPr>
            <p:cNvPr id="433" name="Google Shape;433;p32"/>
            <p:cNvGrpSpPr/>
            <p:nvPr/>
          </p:nvGrpSpPr>
          <p:grpSpPr>
            <a:xfrm>
              <a:off x="-1275238" y="-1435193"/>
              <a:ext cx="11284586" cy="8847118"/>
              <a:chOff x="-1275238" y="-1435193"/>
              <a:chExt cx="11284586" cy="8847118"/>
            </a:xfrm>
          </p:grpSpPr>
          <p:sp>
            <p:nvSpPr>
              <p:cNvPr id="434" name="Google Shape;434;p32"/>
              <p:cNvSpPr/>
              <p:nvPr/>
            </p:nvSpPr>
            <p:spPr>
              <a:xfrm flipH="1">
                <a:off x="6870490" y="-1158626"/>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435" name="Google Shape;435;p32"/>
              <p:cNvSpPr/>
              <p:nvPr/>
            </p:nvSpPr>
            <p:spPr>
              <a:xfrm flipH="1">
                <a:off x="3356597"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flipH="1">
                <a:off x="6669748" y="4072325"/>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32"/>
              <p:cNvPicPr preferRelativeResize="0"/>
              <p:nvPr/>
            </p:nvPicPr>
            <p:blipFill rotWithShape="1">
              <a:blip r:embed="rId6">
                <a:alphaModFix amt="52999"/>
              </a:blip>
              <a:srcRect b="0" l="12618" r="20473" t="0"/>
              <a:stretch/>
            </p:blipFill>
            <p:spPr>
              <a:xfrm rot="5965375">
                <a:off x="-1294377" y="-646952"/>
                <a:ext cx="5562524" cy="4676650"/>
              </a:xfrm>
              <a:prstGeom prst="rect">
                <a:avLst/>
              </a:prstGeom>
              <a:noFill/>
              <a:ln>
                <a:noFill/>
              </a:ln>
            </p:spPr>
          </p:pic>
          <p:sp>
            <p:nvSpPr>
              <p:cNvPr id="438" name="Google Shape;438;p32"/>
              <p:cNvSpPr/>
              <p:nvPr/>
            </p:nvSpPr>
            <p:spPr>
              <a:xfrm>
                <a:off x="862132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2"/>
            <p:cNvSpPr/>
            <p:nvPr/>
          </p:nvSpPr>
          <p:spPr>
            <a:xfrm>
              <a:off x="0"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440" name="Shape 440"/>
        <p:cNvGrpSpPr/>
        <p:nvPr/>
      </p:nvGrpSpPr>
      <p:grpSpPr>
        <a:xfrm>
          <a:off x="0" y="0"/>
          <a:ext cx="0" cy="0"/>
          <a:chOff x="0" y="0"/>
          <a:chExt cx="0" cy="0"/>
        </a:xfrm>
      </p:grpSpPr>
      <p:pic>
        <p:nvPicPr>
          <p:cNvPr id="441" name="Google Shape;441;p33"/>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442" name="Google Shape;442;p33"/>
          <p:cNvGrpSpPr/>
          <p:nvPr/>
        </p:nvGrpSpPr>
        <p:grpSpPr>
          <a:xfrm>
            <a:off x="-948749" y="-1081226"/>
            <a:ext cx="11386887" cy="8645127"/>
            <a:chOff x="-948749" y="-1081226"/>
            <a:chExt cx="11386887" cy="8645127"/>
          </a:xfrm>
        </p:grpSpPr>
        <p:pic>
          <p:nvPicPr>
            <p:cNvPr id="443" name="Google Shape;443;p33"/>
            <p:cNvPicPr preferRelativeResize="0"/>
            <p:nvPr/>
          </p:nvPicPr>
          <p:blipFill rotWithShape="1">
            <a:blip r:embed="rId3">
              <a:alphaModFix amt="52999"/>
            </a:blip>
            <a:srcRect b="0" l="3689" r="24677" t="0"/>
            <a:stretch/>
          </p:blipFill>
          <p:spPr>
            <a:xfrm rot="5400000">
              <a:off x="-649536" y="-140400"/>
              <a:ext cx="2945300" cy="2312801"/>
            </a:xfrm>
            <a:prstGeom prst="rect">
              <a:avLst/>
            </a:prstGeom>
            <a:noFill/>
            <a:ln>
              <a:noFill/>
            </a:ln>
          </p:spPr>
        </p:pic>
        <p:sp>
          <p:nvSpPr>
            <p:cNvPr id="444" name="Google Shape;444;p33"/>
            <p:cNvSpPr/>
            <p:nvPr/>
          </p:nvSpPr>
          <p:spPr>
            <a:xfrm flipH="1">
              <a:off x="5834368" y="-1081226"/>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33"/>
            <p:cNvPicPr preferRelativeResize="0"/>
            <p:nvPr/>
          </p:nvPicPr>
          <p:blipFill rotWithShape="1">
            <a:blip r:embed="rId4">
              <a:alphaModFix amt="52999"/>
            </a:blip>
            <a:srcRect b="0" l="12618" r="20473" t="0"/>
            <a:stretch/>
          </p:blipFill>
          <p:spPr>
            <a:xfrm flipH="1">
              <a:off x="4875612" y="2887250"/>
              <a:ext cx="5562527" cy="4676651"/>
            </a:xfrm>
            <a:prstGeom prst="rect">
              <a:avLst/>
            </a:prstGeom>
            <a:noFill/>
            <a:ln>
              <a:noFill/>
            </a:ln>
          </p:spPr>
        </p:pic>
        <p:sp>
          <p:nvSpPr>
            <p:cNvPr id="446" name="Google Shape;446;p33"/>
            <p:cNvSpPr/>
            <p:nvPr/>
          </p:nvSpPr>
          <p:spPr>
            <a:xfrm flipH="1">
              <a:off x="198113" y="830786"/>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flipH="1">
              <a:off x="3903708"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33"/>
            <p:cNvGrpSpPr/>
            <p:nvPr/>
          </p:nvGrpSpPr>
          <p:grpSpPr>
            <a:xfrm flipH="1">
              <a:off x="2551387" y="4102223"/>
              <a:ext cx="2601527" cy="2499627"/>
              <a:chOff x="3870525" y="3462023"/>
              <a:chExt cx="2601527" cy="2499627"/>
            </a:xfrm>
          </p:grpSpPr>
          <p:sp>
            <p:nvSpPr>
              <p:cNvPr id="449" name="Google Shape;449;p33"/>
              <p:cNvSpPr/>
              <p:nvPr/>
            </p:nvSpPr>
            <p:spPr>
              <a:xfrm>
                <a:off x="3870525"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33"/>
            <p:cNvSpPr/>
            <p:nvPr/>
          </p:nvSpPr>
          <p:spPr>
            <a:xfrm flipH="1">
              <a:off x="-948749" y="382310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flipH="1">
              <a:off x="8727164" y="-49262"/>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453" name="Shape 453"/>
        <p:cNvGrpSpPr/>
        <p:nvPr/>
      </p:nvGrpSpPr>
      <p:grpSpPr>
        <a:xfrm>
          <a:off x="0" y="0"/>
          <a:ext cx="0" cy="0"/>
          <a:chOff x="0" y="0"/>
          <a:chExt cx="0" cy="0"/>
        </a:xfrm>
      </p:grpSpPr>
      <p:pic>
        <p:nvPicPr>
          <p:cNvPr id="454" name="Google Shape;454;p34"/>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455" name="Google Shape;455;p34"/>
          <p:cNvGrpSpPr/>
          <p:nvPr/>
        </p:nvGrpSpPr>
        <p:grpSpPr>
          <a:xfrm>
            <a:off x="-2066700" y="-373550"/>
            <a:ext cx="13097583" cy="8003638"/>
            <a:chOff x="-2066700" y="-373550"/>
            <a:chExt cx="13097583" cy="8003638"/>
          </a:xfrm>
        </p:grpSpPr>
        <p:sp>
          <p:nvSpPr>
            <p:cNvPr id="456" name="Google Shape;456;p34"/>
            <p:cNvSpPr/>
            <p:nvPr/>
          </p:nvSpPr>
          <p:spPr>
            <a:xfrm>
              <a:off x="8429363" y="319556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3357050"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193025" y="728073"/>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rot="-5400000">
              <a:off x="4360350" y="-4415366"/>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34"/>
            <p:cNvPicPr preferRelativeResize="0"/>
            <p:nvPr/>
          </p:nvPicPr>
          <p:blipFill rotWithShape="1">
            <a:blip r:embed="rId3">
              <a:alphaModFix amt="52999"/>
            </a:blip>
            <a:srcRect b="0" l="3689" r="24677" t="0"/>
            <a:stretch/>
          </p:blipFill>
          <p:spPr>
            <a:xfrm rot="5400000">
              <a:off x="6370400" y="-57301"/>
              <a:ext cx="2945300" cy="2312801"/>
            </a:xfrm>
            <a:prstGeom prst="rect">
              <a:avLst/>
            </a:prstGeom>
            <a:noFill/>
            <a:ln>
              <a:noFill/>
            </a:ln>
          </p:spPr>
        </p:pic>
        <p:pic>
          <p:nvPicPr>
            <p:cNvPr id="461" name="Google Shape;461;p34"/>
            <p:cNvPicPr preferRelativeResize="0"/>
            <p:nvPr/>
          </p:nvPicPr>
          <p:blipFill rotWithShape="1">
            <a:blip r:embed="rId4">
              <a:alphaModFix amt="52999"/>
            </a:blip>
            <a:srcRect b="0" l="12618" r="20473" t="0"/>
            <a:stretch/>
          </p:blipFill>
          <p:spPr>
            <a:xfrm>
              <a:off x="-2066700" y="2953437"/>
              <a:ext cx="5562527" cy="4676651"/>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65" name="Shape 46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66" name="Shape 466"/>
        <p:cNvGrpSpPr/>
        <p:nvPr/>
      </p:nvGrpSpPr>
      <p:grpSpPr>
        <a:xfrm>
          <a:off x="0" y="0"/>
          <a:ext cx="0" cy="0"/>
          <a:chOff x="0" y="0"/>
          <a:chExt cx="0" cy="0"/>
        </a:xfrm>
      </p:grpSpPr>
      <p:sp>
        <p:nvSpPr>
          <p:cNvPr id="467" name="Google Shape;467;p3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pic>
        <p:nvPicPr>
          <p:cNvPr id="44" name="Google Shape;44;p5"/>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45" name="Google Shape;45;p5"/>
          <p:cNvGrpSpPr/>
          <p:nvPr/>
        </p:nvGrpSpPr>
        <p:grpSpPr>
          <a:xfrm>
            <a:off x="-2124287" y="-2356375"/>
            <a:ext cx="12991163" cy="9584450"/>
            <a:chOff x="-2124287" y="-2356375"/>
            <a:chExt cx="12991163" cy="9584450"/>
          </a:xfrm>
        </p:grpSpPr>
        <p:pic>
          <p:nvPicPr>
            <p:cNvPr id="46" name="Google Shape;46;p5"/>
            <p:cNvPicPr preferRelativeResize="0"/>
            <p:nvPr/>
          </p:nvPicPr>
          <p:blipFill rotWithShape="1">
            <a:blip r:embed="rId3">
              <a:alphaModFix amt="52999"/>
            </a:blip>
            <a:srcRect b="0" l="3689" r="24677" t="0"/>
            <a:stretch/>
          </p:blipFill>
          <p:spPr>
            <a:xfrm rot="-2700000">
              <a:off x="1873025" y="4170275"/>
              <a:ext cx="2945300" cy="2312800"/>
            </a:xfrm>
            <a:prstGeom prst="rect">
              <a:avLst/>
            </a:prstGeom>
            <a:noFill/>
            <a:ln>
              <a:noFill/>
            </a:ln>
          </p:spPr>
        </p:pic>
        <p:pic>
          <p:nvPicPr>
            <p:cNvPr id="47" name="Google Shape;47;p5"/>
            <p:cNvPicPr preferRelativeResize="0"/>
            <p:nvPr/>
          </p:nvPicPr>
          <p:blipFill rotWithShape="1">
            <a:blip r:embed="rId4">
              <a:alphaModFix amt="52999"/>
            </a:blip>
            <a:srcRect b="0" l="12618" r="20473" t="0"/>
            <a:stretch/>
          </p:blipFill>
          <p:spPr>
            <a:xfrm rot="10800000">
              <a:off x="5304348" y="-2356375"/>
              <a:ext cx="5562527" cy="4676651"/>
            </a:xfrm>
            <a:prstGeom prst="rect">
              <a:avLst/>
            </a:prstGeom>
            <a:noFill/>
            <a:ln>
              <a:noFill/>
            </a:ln>
          </p:spPr>
        </p:pic>
        <p:sp>
          <p:nvSpPr>
            <p:cNvPr id="48" name="Google Shape;48;p5"/>
            <p:cNvSpPr/>
            <p:nvPr/>
          </p:nvSpPr>
          <p:spPr>
            <a:xfrm>
              <a:off x="-1755237" y="1091986"/>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5400000">
              <a:off x="4360350" y="-4408354"/>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862132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4679302"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8215702" y="374350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2124287" y="3888475"/>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55" name="Google Shape;55;p5"/>
          <p:cNvSpPr txBox="1"/>
          <p:nvPr>
            <p:ph idx="1" type="subTitle"/>
          </p:nvPr>
        </p:nvSpPr>
        <p:spPr>
          <a:xfrm>
            <a:off x="4911849" y="2315162"/>
            <a:ext cx="28731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 name="Google Shape;56;p5"/>
          <p:cNvSpPr txBox="1"/>
          <p:nvPr>
            <p:ph idx="2" type="subTitle"/>
          </p:nvPr>
        </p:nvSpPr>
        <p:spPr>
          <a:xfrm>
            <a:off x="1740236" y="2315162"/>
            <a:ext cx="2873100" cy="385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900">
                <a:latin typeface="Space Grotesk Medium"/>
                <a:ea typeface="Space Grotesk Medium"/>
                <a:cs typeface="Space Grotesk Medium"/>
                <a:sym typeface="Space Grotesk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5"/>
          <p:cNvSpPr txBox="1"/>
          <p:nvPr>
            <p:ph idx="3" type="body"/>
          </p:nvPr>
        </p:nvSpPr>
        <p:spPr>
          <a:xfrm>
            <a:off x="1587836" y="2623830"/>
            <a:ext cx="2873100" cy="1576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Clr>
                <a:srgbClr val="191919"/>
              </a:buClr>
              <a:buSzPts val="1400"/>
              <a:buFont typeface="Anaheim"/>
              <a:buChar char="○"/>
              <a:defRPr sz="1200"/>
            </a:lvl2pPr>
            <a:lvl3pPr indent="-317500" lvl="2" marL="1371600" rtl="0">
              <a:spcBef>
                <a:spcPts val="0"/>
              </a:spcBef>
              <a:spcAft>
                <a:spcPts val="0"/>
              </a:spcAft>
              <a:buClr>
                <a:srgbClr val="191919"/>
              </a:buClr>
              <a:buSzPts val="1400"/>
              <a:buFont typeface="Anaheim"/>
              <a:buChar char="■"/>
              <a:defRPr sz="1200"/>
            </a:lvl3pPr>
            <a:lvl4pPr indent="-317500" lvl="3" marL="1828800" rtl="0">
              <a:spcBef>
                <a:spcPts val="0"/>
              </a:spcBef>
              <a:spcAft>
                <a:spcPts val="0"/>
              </a:spcAft>
              <a:buClr>
                <a:srgbClr val="191919"/>
              </a:buClr>
              <a:buSzPts val="1400"/>
              <a:buFont typeface="Anaheim"/>
              <a:buChar char="●"/>
              <a:defRPr sz="1200"/>
            </a:lvl4pPr>
            <a:lvl5pPr indent="-317500" lvl="4" marL="2286000" rtl="0">
              <a:spcBef>
                <a:spcPts val="0"/>
              </a:spcBef>
              <a:spcAft>
                <a:spcPts val="0"/>
              </a:spcAft>
              <a:buClr>
                <a:srgbClr val="191919"/>
              </a:buClr>
              <a:buSzPts val="1400"/>
              <a:buFont typeface="Anaheim"/>
              <a:buChar char="○"/>
              <a:defRPr sz="1200"/>
            </a:lvl5pPr>
            <a:lvl6pPr indent="-317500" lvl="5" marL="2743200" rtl="0">
              <a:spcBef>
                <a:spcPts val="0"/>
              </a:spcBef>
              <a:spcAft>
                <a:spcPts val="0"/>
              </a:spcAft>
              <a:buClr>
                <a:srgbClr val="191919"/>
              </a:buClr>
              <a:buSzPts val="1400"/>
              <a:buFont typeface="Anaheim"/>
              <a:buChar char="■"/>
              <a:defRPr sz="1200"/>
            </a:lvl6pPr>
            <a:lvl7pPr indent="-317500" lvl="6" marL="3200400" rtl="0">
              <a:spcBef>
                <a:spcPts val="0"/>
              </a:spcBef>
              <a:spcAft>
                <a:spcPts val="0"/>
              </a:spcAft>
              <a:buClr>
                <a:srgbClr val="191919"/>
              </a:buClr>
              <a:buSzPts val="1400"/>
              <a:buFont typeface="Anaheim"/>
              <a:buChar char="●"/>
              <a:defRPr sz="1200"/>
            </a:lvl7pPr>
            <a:lvl8pPr indent="-317500" lvl="7" marL="3657600" rtl="0">
              <a:spcBef>
                <a:spcPts val="0"/>
              </a:spcBef>
              <a:spcAft>
                <a:spcPts val="0"/>
              </a:spcAft>
              <a:buClr>
                <a:srgbClr val="191919"/>
              </a:buClr>
              <a:buSzPts val="1400"/>
              <a:buFont typeface="Anaheim"/>
              <a:buChar char="○"/>
              <a:defRPr sz="1200"/>
            </a:lvl8pPr>
            <a:lvl9pPr indent="-317500" lvl="8" marL="4114800" rtl="0">
              <a:spcBef>
                <a:spcPts val="0"/>
              </a:spcBef>
              <a:spcAft>
                <a:spcPts val="0"/>
              </a:spcAft>
              <a:buClr>
                <a:srgbClr val="191919"/>
              </a:buClr>
              <a:buSzPts val="1400"/>
              <a:buFont typeface="Anaheim"/>
              <a:buChar char="■"/>
              <a:defRPr sz="1200"/>
            </a:lvl9pPr>
          </a:lstStyle>
          <a:p/>
        </p:txBody>
      </p:sp>
      <p:sp>
        <p:nvSpPr>
          <p:cNvPr id="58" name="Google Shape;58;p5"/>
          <p:cNvSpPr txBox="1"/>
          <p:nvPr>
            <p:ph idx="4" type="body"/>
          </p:nvPr>
        </p:nvSpPr>
        <p:spPr>
          <a:xfrm>
            <a:off x="4759436" y="2623829"/>
            <a:ext cx="2873100" cy="1576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Clr>
                <a:srgbClr val="191919"/>
              </a:buClr>
              <a:buSzPts val="1400"/>
              <a:buFont typeface="Anaheim"/>
              <a:buChar char="○"/>
              <a:defRPr sz="1200"/>
            </a:lvl2pPr>
            <a:lvl3pPr indent="-317500" lvl="2" marL="1371600" rtl="0">
              <a:spcBef>
                <a:spcPts val="0"/>
              </a:spcBef>
              <a:spcAft>
                <a:spcPts val="0"/>
              </a:spcAft>
              <a:buClr>
                <a:srgbClr val="191919"/>
              </a:buClr>
              <a:buSzPts val="1400"/>
              <a:buFont typeface="Anaheim"/>
              <a:buChar char="■"/>
              <a:defRPr sz="1200"/>
            </a:lvl3pPr>
            <a:lvl4pPr indent="-317500" lvl="3" marL="1828800" rtl="0">
              <a:spcBef>
                <a:spcPts val="0"/>
              </a:spcBef>
              <a:spcAft>
                <a:spcPts val="0"/>
              </a:spcAft>
              <a:buClr>
                <a:srgbClr val="191919"/>
              </a:buClr>
              <a:buSzPts val="1400"/>
              <a:buFont typeface="Anaheim"/>
              <a:buChar char="●"/>
              <a:defRPr sz="1200"/>
            </a:lvl4pPr>
            <a:lvl5pPr indent="-317500" lvl="4" marL="2286000" rtl="0">
              <a:spcBef>
                <a:spcPts val="0"/>
              </a:spcBef>
              <a:spcAft>
                <a:spcPts val="0"/>
              </a:spcAft>
              <a:buClr>
                <a:srgbClr val="191919"/>
              </a:buClr>
              <a:buSzPts val="1400"/>
              <a:buFont typeface="Anaheim"/>
              <a:buChar char="○"/>
              <a:defRPr sz="1200"/>
            </a:lvl5pPr>
            <a:lvl6pPr indent="-317500" lvl="5" marL="2743200" rtl="0">
              <a:spcBef>
                <a:spcPts val="0"/>
              </a:spcBef>
              <a:spcAft>
                <a:spcPts val="0"/>
              </a:spcAft>
              <a:buClr>
                <a:srgbClr val="191919"/>
              </a:buClr>
              <a:buSzPts val="1400"/>
              <a:buFont typeface="Anaheim"/>
              <a:buChar char="■"/>
              <a:defRPr sz="1200"/>
            </a:lvl6pPr>
            <a:lvl7pPr indent="-317500" lvl="6" marL="3200400" rtl="0">
              <a:spcBef>
                <a:spcPts val="0"/>
              </a:spcBef>
              <a:spcAft>
                <a:spcPts val="0"/>
              </a:spcAft>
              <a:buClr>
                <a:srgbClr val="191919"/>
              </a:buClr>
              <a:buSzPts val="1400"/>
              <a:buFont typeface="Anaheim"/>
              <a:buChar char="●"/>
              <a:defRPr sz="1200"/>
            </a:lvl7pPr>
            <a:lvl8pPr indent="-317500" lvl="7" marL="3657600" rtl="0">
              <a:spcBef>
                <a:spcPts val="0"/>
              </a:spcBef>
              <a:spcAft>
                <a:spcPts val="0"/>
              </a:spcAft>
              <a:buClr>
                <a:srgbClr val="191919"/>
              </a:buClr>
              <a:buSzPts val="1400"/>
              <a:buFont typeface="Anaheim"/>
              <a:buChar char="○"/>
              <a:defRPr sz="1200"/>
            </a:lvl8pPr>
            <a:lvl9pPr indent="-317500" lvl="8" marL="4114800" rtl="0">
              <a:spcBef>
                <a:spcPts val="0"/>
              </a:spcBef>
              <a:spcAft>
                <a:spcPts val="0"/>
              </a:spcAft>
              <a:buClr>
                <a:srgbClr val="191919"/>
              </a:buClr>
              <a:buSzPts val="1400"/>
              <a:buFont typeface="Anaheim"/>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pic>
        <p:nvPicPr>
          <p:cNvPr id="60" name="Google Shape;60;p6"/>
          <p:cNvPicPr preferRelativeResize="0"/>
          <p:nvPr/>
        </p:nvPicPr>
        <p:blipFill>
          <a:blip r:embed="rId2">
            <a:alphaModFix/>
          </a:blip>
          <a:stretch>
            <a:fillRect/>
          </a:stretch>
        </p:blipFill>
        <p:spPr>
          <a:xfrm flipH="1" rot="10800000">
            <a:off x="0" y="-52250"/>
            <a:ext cx="9144003" cy="5195750"/>
          </a:xfrm>
          <a:prstGeom prst="rect">
            <a:avLst/>
          </a:prstGeom>
          <a:noFill/>
          <a:ln>
            <a:noFill/>
          </a:ln>
        </p:spPr>
      </p:pic>
      <p:grpSp>
        <p:nvGrpSpPr>
          <p:cNvPr id="61" name="Google Shape;61;p6"/>
          <p:cNvGrpSpPr/>
          <p:nvPr/>
        </p:nvGrpSpPr>
        <p:grpSpPr>
          <a:xfrm>
            <a:off x="-1109375" y="-1687900"/>
            <a:ext cx="10254753" cy="9458650"/>
            <a:chOff x="-1109375" y="-1687900"/>
            <a:chExt cx="10254753" cy="9458650"/>
          </a:xfrm>
        </p:grpSpPr>
        <p:pic>
          <p:nvPicPr>
            <p:cNvPr id="62" name="Google Shape;62;p6"/>
            <p:cNvPicPr preferRelativeResize="0"/>
            <p:nvPr/>
          </p:nvPicPr>
          <p:blipFill rotWithShape="1">
            <a:blip r:embed="rId3">
              <a:alphaModFix amt="52999"/>
            </a:blip>
            <a:srcRect b="0" l="12618" r="20473" t="0"/>
            <a:stretch/>
          </p:blipFill>
          <p:spPr>
            <a:xfrm>
              <a:off x="1054425" y="3094100"/>
              <a:ext cx="5562527" cy="4676651"/>
            </a:xfrm>
            <a:prstGeom prst="rect">
              <a:avLst/>
            </a:prstGeom>
            <a:noFill/>
            <a:ln>
              <a:noFill/>
            </a:ln>
          </p:spPr>
        </p:pic>
        <p:sp>
          <p:nvSpPr>
            <p:cNvPr id="63" name="Google Shape;63;p6"/>
            <p:cNvSpPr/>
            <p:nvPr/>
          </p:nvSpPr>
          <p:spPr>
            <a:xfrm>
              <a:off x="-1109375" y="3580099"/>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8722078"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193025" y="728073"/>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5998625"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6"/>
            <p:cNvPicPr preferRelativeResize="0"/>
            <p:nvPr/>
          </p:nvPicPr>
          <p:blipFill rotWithShape="1">
            <a:blip r:embed="rId4">
              <a:alphaModFix amt="52999"/>
            </a:blip>
            <a:srcRect b="0" l="3689" r="24677" t="0"/>
            <a:stretch/>
          </p:blipFill>
          <p:spPr>
            <a:xfrm flipH="1" rot="-5400000">
              <a:off x="3672299" y="-1371650"/>
              <a:ext cx="2945300" cy="2312801"/>
            </a:xfrm>
            <a:prstGeom prst="rect">
              <a:avLst/>
            </a:prstGeom>
            <a:noFill/>
            <a:ln>
              <a:noFill/>
            </a:ln>
          </p:spPr>
        </p:pic>
      </p:grpSp>
      <p:sp>
        <p:nvSpPr>
          <p:cNvPr id="68" name="Google Shape;68;p6"/>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sz="3300">
                <a:solidFill>
                  <a:srgbClr val="191919"/>
                </a:solidFill>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pic>
        <p:nvPicPr>
          <p:cNvPr id="70" name="Google Shape;70;p7"/>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71" name="Google Shape;71;p7"/>
          <p:cNvGrpSpPr/>
          <p:nvPr/>
        </p:nvGrpSpPr>
        <p:grpSpPr>
          <a:xfrm>
            <a:off x="-1359625" y="-1283751"/>
            <a:ext cx="12259513" cy="9065802"/>
            <a:chOff x="-1359625" y="-1283751"/>
            <a:chExt cx="12259513" cy="9065802"/>
          </a:xfrm>
        </p:grpSpPr>
        <p:pic>
          <p:nvPicPr>
            <p:cNvPr id="72" name="Google Shape;72;p7"/>
            <p:cNvPicPr preferRelativeResize="0"/>
            <p:nvPr/>
          </p:nvPicPr>
          <p:blipFill rotWithShape="1">
            <a:blip r:embed="rId3">
              <a:alphaModFix amt="52999"/>
            </a:blip>
            <a:srcRect b="0" l="12618" r="20473" t="0"/>
            <a:stretch/>
          </p:blipFill>
          <p:spPr>
            <a:xfrm>
              <a:off x="1038863" y="3105400"/>
              <a:ext cx="5562527" cy="4676651"/>
            </a:xfrm>
            <a:prstGeom prst="rect">
              <a:avLst/>
            </a:prstGeom>
            <a:noFill/>
            <a:ln>
              <a:noFill/>
            </a:ln>
          </p:spPr>
        </p:pic>
        <p:sp>
          <p:nvSpPr>
            <p:cNvPr id="73" name="Google Shape;73;p7"/>
            <p:cNvSpPr/>
            <p:nvPr/>
          </p:nvSpPr>
          <p:spPr>
            <a:xfrm>
              <a:off x="-1359625" y="-128375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rot="-5400000">
              <a:off x="4366500" y="353700"/>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16327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3356600" y="20012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7560288" y="320595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7"/>
            <p:cNvPicPr preferRelativeResize="0"/>
            <p:nvPr/>
          </p:nvPicPr>
          <p:blipFill rotWithShape="1">
            <a:blip r:embed="rId4">
              <a:alphaModFix amt="52999"/>
            </a:blip>
            <a:srcRect b="0" l="3689" r="24677" t="0"/>
            <a:stretch/>
          </p:blipFill>
          <p:spPr>
            <a:xfrm flipH="1" rot="-5400000">
              <a:off x="7889399" y="458525"/>
              <a:ext cx="2945300" cy="2312801"/>
            </a:xfrm>
            <a:prstGeom prst="rect">
              <a:avLst/>
            </a:prstGeom>
            <a:noFill/>
            <a:ln>
              <a:noFill/>
            </a:ln>
          </p:spPr>
        </p:pic>
      </p:grpSp>
      <p:sp>
        <p:nvSpPr>
          <p:cNvPr id="79" name="Google Shape;79;p7"/>
          <p:cNvSpPr txBox="1"/>
          <p:nvPr>
            <p:ph type="title"/>
          </p:nvPr>
        </p:nvSpPr>
        <p:spPr>
          <a:xfrm>
            <a:off x="1171775" y="505381"/>
            <a:ext cx="2984100" cy="22191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3300">
                <a:solidFill>
                  <a:srgbClr val="191919"/>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0" name="Google Shape;80;p7"/>
          <p:cNvSpPr txBox="1"/>
          <p:nvPr>
            <p:ph idx="1" type="subTitle"/>
          </p:nvPr>
        </p:nvSpPr>
        <p:spPr>
          <a:xfrm>
            <a:off x="1171775" y="2700925"/>
            <a:ext cx="2984100" cy="1496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800">
                <a:solidFill>
                  <a:srgbClr val="19191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7"/>
          <p:cNvSpPr/>
          <p:nvPr>
            <p:ph idx="2" type="pic"/>
          </p:nvPr>
        </p:nvSpPr>
        <p:spPr>
          <a:xfrm>
            <a:off x="4608425" y="808350"/>
            <a:ext cx="3534600" cy="35268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pic>
        <p:nvPicPr>
          <p:cNvPr id="83" name="Google Shape;83;p8"/>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84" name="Google Shape;84;p8"/>
          <p:cNvGrpSpPr/>
          <p:nvPr/>
        </p:nvGrpSpPr>
        <p:grpSpPr>
          <a:xfrm>
            <a:off x="-1788437" y="-1172987"/>
            <a:ext cx="11263386" cy="8174752"/>
            <a:chOff x="-1788437" y="-1172987"/>
            <a:chExt cx="11263386" cy="8174752"/>
          </a:xfrm>
        </p:grpSpPr>
        <p:pic>
          <p:nvPicPr>
            <p:cNvPr id="85" name="Google Shape;85;p8"/>
            <p:cNvPicPr preferRelativeResize="0"/>
            <p:nvPr/>
          </p:nvPicPr>
          <p:blipFill rotWithShape="1">
            <a:blip r:embed="rId3">
              <a:alphaModFix amt="52999"/>
            </a:blip>
            <a:srcRect b="0" l="12618" r="20473" t="0"/>
            <a:stretch/>
          </p:blipFill>
          <p:spPr>
            <a:xfrm flipH="1" rot="-5965375">
              <a:off x="3931563" y="1536873"/>
              <a:ext cx="5562524" cy="4676650"/>
            </a:xfrm>
            <a:prstGeom prst="rect">
              <a:avLst/>
            </a:prstGeom>
            <a:noFill/>
            <a:ln>
              <a:noFill/>
            </a:ln>
          </p:spPr>
        </p:pic>
        <p:sp>
          <p:nvSpPr>
            <p:cNvPr id="86" name="Google Shape;86;p8"/>
            <p:cNvSpPr/>
            <p:nvPr/>
          </p:nvSpPr>
          <p:spPr>
            <a:xfrm>
              <a:off x="5958675" y="-95345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4568550"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flipH="1">
              <a:off x="-1360686" y="118490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1788437" y="359205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8722078"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rot="5400000">
              <a:off x="2754200" y="387492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8"/>
            <p:cNvPicPr preferRelativeResize="0"/>
            <p:nvPr/>
          </p:nvPicPr>
          <p:blipFill rotWithShape="1">
            <a:blip r:embed="rId4">
              <a:alphaModFix amt="52999"/>
            </a:blip>
            <a:srcRect b="0" l="3689" r="24677" t="0"/>
            <a:stretch/>
          </p:blipFill>
          <p:spPr>
            <a:xfrm rot="5400000">
              <a:off x="398324" y="-856738"/>
              <a:ext cx="2945300" cy="2312801"/>
            </a:xfrm>
            <a:prstGeom prst="rect">
              <a:avLst/>
            </a:prstGeom>
            <a:noFill/>
            <a:ln>
              <a:noFill/>
            </a:ln>
          </p:spPr>
        </p:pic>
      </p:grpSp>
      <p:sp>
        <p:nvSpPr>
          <p:cNvPr id="93" name="Google Shape;93;p8"/>
          <p:cNvSpPr txBox="1"/>
          <p:nvPr>
            <p:ph type="title"/>
          </p:nvPr>
        </p:nvSpPr>
        <p:spPr>
          <a:xfrm>
            <a:off x="1817371" y="1391850"/>
            <a:ext cx="5764800" cy="23598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4800"/>
              <a:buNone/>
              <a:defRPr sz="8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pic>
        <p:nvPicPr>
          <p:cNvPr id="95" name="Google Shape;95;p9"/>
          <p:cNvPicPr preferRelativeResize="0"/>
          <p:nvPr/>
        </p:nvPicPr>
        <p:blipFill>
          <a:blip r:embed="rId2">
            <a:alphaModFix/>
          </a:blip>
          <a:stretch>
            <a:fillRect/>
          </a:stretch>
        </p:blipFill>
        <p:spPr>
          <a:xfrm>
            <a:off x="0" y="-52250"/>
            <a:ext cx="9144003" cy="5195750"/>
          </a:xfrm>
          <a:prstGeom prst="rect">
            <a:avLst/>
          </a:prstGeom>
          <a:noFill/>
          <a:ln>
            <a:noFill/>
          </a:ln>
        </p:spPr>
      </p:pic>
      <p:grpSp>
        <p:nvGrpSpPr>
          <p:cNvPr id="96" name="Google Shape;96;p9"/>
          <p:cNvGrpSpPr/>
          <p:nvPr/>
        </p:nvGrpSpPr>
        <p:grpSpPr>
          <a:xfrm>
            <a:off x="-2066687" y="-1075051"/>
            <a:ext cx="11961062" cy="8345227"/>
            <a:chOff x="-2066687" y="-1075051"/>
            <a:chExt cx="11961062" cy="8345227"/>
          </a:xfrm>
        </p:grpSpPr>
        <p:pic>
          <p:nvPicPr>
            <p:cNvPr id="97" name="Google Shape;97;p9"/>
            <p:cNvPicPr preferRelativeResize="0"/>
            <p:nvPr/>
          </p:nvPicPr>
          <p:blipFill rotWithShape="1">
            <a:blip r:embed="rId3">
              <a:alphaModFix amt="52999"/>
            </a:blip>
            <a:srcRect b="0" l="12618" r="20473" t="0"/>
            <a:stretch/>
          </p:blipFill>
          <p:spPr>
            <a:xfrm>
              <a:off x="-2066687" y="2593525"/>
              <a:ext cx="5562527" cy="4676651"/>
            </a:xfrm>
            <a:prstGeom prst="rect">
              <a:avLst/>
            </a:prstGeom>
            <a:noFill/>
            <a:ln>
              <a:noFill/>
            </a:ln>
          </p:spPr>
        </p:pic>
        <p:sp>
          <p:nvSpPr>
            <p:cNvPr id="98" name="Google Shape;98;p9"/>
            <p:cNvSpPr/>
            <p:nvPr/>
          </p:nvSpPr>
          <p:spPr>
            <a:xfrm rot="-5400000">
              <a:off x="4366500" y="353700"/>
              <a:ext cx="423300" cy="9156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521425" y="-107505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163275" y="1681471"/>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3356600" y="20012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9"/>
            <p:cNvPicPr preferRelativeResize="0"/>
            <p:nvPr/>
          </p:nvPicPr>
          <p:blipFill rotWithShape="1">
            <a:blip r:embed="rId4">
              <a:alphaModFix amt="52999"/>
            </a:blip>
            <a:srcRect b="0" l="3689" r="24677" t="0"/>
            <a:stretch/>
          </p:blipFill>
          <p:spPr>
            <a:xfrm flipH="1" rot="-5400000">
              <a:off x="7265324" y="1415350"/>
              <a:ext cx="2945300" cy="2312801"/>
            </a:xfrm>
            <a:prstGeom prst="rect">
              <a:avLst/>
            </a:prstGeom>
            <a:noFill/>
            <a:ln>
              <a:noFill/>
            </a:ln>
          </p:spPr>
        </p:pic>
      </p:grpSp>
      <p:sp>
        <p:nvSpPr>
          <p:cNvPr id="103" name="Google Shape;103;p9"/>
          <p:cNvSpPr txBox="1"/>
          <p:nvPr>
            <p:ph type="title"/>
          </p:nvPr>
        </p:nvSpPr>
        <p:spPr>
          <a:xfrm>
            <a:off x="1651000" y="1476542"/>
            <a:ext cx="5475000" cy="935400"/>
          </a:xfrm>
          <a:prstGeom prst="rect">
            <a:avLst/>
          </a:prstGeom>
        </p:spPr>
        <p:txBody>
          <a:bodyPr anchorCtr="0" anchor="t" bIns="91425" lIns="91425" spcFirstLastPara="1" rIns="91425" wrap="square" tIns="91425">
            <a:noAutofit/>
          </a:bodyPr>
          <a:lstStyle>
            <a:lvl1pPr lvl="0" algn="ctr">
              <a:spcBef>
                <a:spcPts val="0"/>
              </a:spcBef>
              <a:spcAft>
                <a:spcPts val="0"/>
              </a:spcAft>
              <a:buSzPts val="4200"/>
              <a:buNone/>
              <a:defRPr sz="4900">
                <a:solidFill>
                  <a:srgbClr val="212529"/>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4" name="Google Shape;104;p9"/>
          <p:cNvSpPr txBox="1"/>
          <p:nvPr>
            <p:ph idx="1" type="subTitle"/>
          </p:nvPr>
        </p:nvSpPr>
        <p:spPr>
          <a:xfrm>
            <a:off x="1651000" y="2347226"/>
            <a:ext cx="5475000" cy="1456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solidFill>
                  <a:srgbClr val="191919"/>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grpSp>
        <p:nvGrpSpPr>
          <p:cNvPr id="106" name="Google Shape;106;p10"/>
          <p:cNvGrpSpPr/>
          <p:nvPr/>
        </p:nvGrpSpPr>
        <p:grpSpPr>
          <a:xfrm>
            <a:off x="-2134200" y="-2372700"/>
            <a:ext cx="11086551" cy="9436925"/>
            <a:chOff x="-2134200" y="-2372700"/>
            <a:chExt cx="11086551" cy="9436925"/>
          </a:xfrm>
        </p:grpSpPr>
        <p:pic>
          <p:nvPicPr>
            <p:cNvPr id="107" name="Google Shape;107;p10"/>
            <p:cNvPicPr preferRelativeResize="0"/>
            <p:nvPr/>
          </p:nvPicPr>
          <p:blipFill rotWithShape="1">
            <a:blip r:embed="rId2">
              <a:alphaModFix amt="52999"/>
            </a:blip>
            <a:srcRect b="0" l="12618" r="20473" t="0"/>
            <a:stretch/>
          </p:blipFill>
          <p:spPr>
            <a:xfrm>
              <a:off x="-2134200" y="2387575"/>
              <a:ext cx="5562527" cy="4676651"/>
            </a:xfrm>
            <a:prstGeom prst="rect">
              <a:avLst/>
            </a:prstGeom>
            <a:noFill/>
            <a:ln>
              <a:noFill/>
            </a:ln>
          </p:spPr>
        </p:pic>
        <p:sp>
          <p:nvSpPr>
            <p:cNvPr id="108" name="Google Shape;108;p10"/>
            <p:cNvSpPr/>
            <p:nvPr/>
          </p:nvSpPr>
          <p:spPr>
            <a:xfrm>
              <a:off x="8621325" y="1187286"/>
              <a:ext cx="331026" cy="1780559"/>
            </a:xfrm>
            <a:custGeom>
              <a:rect b="b" l="l" r="r" t="t"/>
              <a:pathLst>
                <a:path extrusionOk="0" h="22543" w="4191">
                  <a:moveTo>
                    <a:pt x="3079" y="18427"/>
                  </a:moveTo>
                  <a:lnTo>
                    <a:pt x="2095" y="19400"/>
                  </a:lnTo>
                  <a:lnTo>
                    <a:pt x="1112" y="18427"/>
                  </a:lnTo>
                  <a:lnTo>
                    <a:pt x="0" y="19518"/>
                  </a:lnTo>
                  <a:lnTo>
                    <a:pt x="984" y="20490"/>
                  </a:lnTo>
                  <a:lnTo>
                    <a:pt x="0" y="21452"/>
                  </a:lnTo>
                  <a:lnTo>
                    <a:pt x="1112" y="22542"/>
                  </a:lnTo>
                  <a:lnTo>
                    <a:pt x="2095" y="21580"/>
                  </a:lnTo>
                  <a:lnTo>
                    <a:pt x="3079" y="22542"/>
                  </a:lnTo>
                  <a:lnTo>
                    <a:pt x="4190" y="21452"/>
                  </a:lnTo>
                  <a:lnTo>
                    <a:pt x="3207" y="20479"/>
                  </a:lnTo>
                  <a:lnTo>
                    <a:pt x="4190" y="19518"/>
                  </a:lnTo>
                  <a:close/>
                  <a:moveTo>
                    <a:pt x="3079" y="9214"/>
                  </a:moveTo>
                  <a:lnTo>
                    <a:pt x="2095" y="10176"/>
                  </a:lnTo>
                  <a:lnTo>
                    <a:pt x="1112" y="9214"/>
                  </a:lnTo>
                  <a:lnTo>
                    <a:pt x="0" y="10304"/>
                  </a:lnTo>
                  <a:lnTo>
                    <a:pt x="984" y="11266"/>
                  </a:lnTo>
                  <a:lnTo>
                    <a:pt x="0" y="12239"/>
                  </a:lnTo>
                  <a:lnTo>
                    <a:pt x="1112" y="13329"/>
                  </a:lnTo>
                  <a:lnTo>
                    <a:pt x="2095" y="12356"/>
                  </a:lnTo>
                  <a:lnTo>
                    <a:pt x="3079" y="13329"/>
                  </a:lnTo>
                  <a:lnTo>
                    <a:pt x="4190" y="12239"/>
                  </a:lnTo>
                  <a:lnTo>
                    <a:pt x="3207" y="11266"/>
                  </a:lnTo>
                  <a:lnTo>
                    <a:pt x="4190" y="10304"/>
                  </a:lnTo>
                  <a:close/>
                  <a:moveTo>
                    <a:pt x="4190" y="1080"/>
                  </a:moveTo>
                  <a:lnTo>
                    <a:pt x="3079" y="0"/>
                  </a:lnTo>
                  <a:lnTo>
                    <a:pt x="2095" y="962"/>
                  </a:lnTo>
                  <a:lnTo>
                    <a:pt x="1112" y="0"/>
                  </a:lnTo>
                  <a:lnTo>
                    <a:pt x="0" y="1080"/>
                  </a:lnTo>
                  <a:lnTo>
                    <a:pt x="984" y="2052"/>
                  </a:lnTo>
                  <a:lnTo>
                    <a:pt x="0" y="3025"/>
                  </a:lnTo>
                  <a:lnTo>
                    <a:pt x="1112" y="4115"/>
                  </a:lnTo>
                  <a:lnTo>
                    <a:pt x="2095" y="3143"/>
                  </a:lnTo>
                  <a:lnTo>
                    <a:pt x="3079" y="4115"/>
                  </a:lnTo>
                  <a:lnTo>
                    <a:pt x="4190" y="3025"/>
                  </a:lnTo>
                  <a:lnTo>
                    <a:pt x="3207" y="2052"/>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700450" y="4599675"/>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3358188" y="-2372700"/>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0" y="-28225"/>
              <a:ext cx="423300" cy="51717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0"/>
            <p:cNvPicPr preferRelativeResize="0"/>
            <p:nvPr/>
          </p:nvPicPr>
          <p:blipFill rotWithShape="1">
            <a:blip r:embed="rId3">
              <a:alphaModFix amt="52999"/>
            </a:blip>
            <a:srcRect b="0" l="3689" r="24677" t="0"/>
            <a:stretch/>
          </p:blipFill>
          <p:spPr>
            <a:xfrm flipH="1" rot="-5400000">
              <a:off x="6041249" y="2964550"/>
              <a:ext cx="2945300" cy="2312801"/>
            </a:xfrm>
            <a:prstGeom prst="rect">
              <a:avLst/>
            </a:prstGeom>
            <a:noFill/>
            <a:ln>
              <a:noFill/>
            </a:ln>
          </p:spPr>
        </p:pic>
      </p:grpSp>
      <p:sp>
        <p:nvSpPr>
          <p:cNvPr id="113" name="Google Shape;113;p10"/>
          <p:cNvSpPr txBox="1"/>
          <p:nvPr>
            <p:ph idx="1" type="body"/>
          </p:nvPr>
        </p:nvSpPr>
        <p:spPr>
          <a:xfrm>
            <a:off x="4268525" y="1294564"/>
            <a:ext cx="4147800" cy="1566000"/>
          </a:xfrm>
          <a:prstGeom prst="rect">
            <a:avLst/>
          </a:prstGeom>
          <a:solidFill>
            <a:schemeClr val="lt1"/>
          </a:solidFill>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400"/>
              <a:buNone/>
              <a:defRPr sz="3300">
                <a:solidFill>
                  <a:srgbClr val="191919"/>
                </a:solidFill>
                <a:latin typeface="Space Grotesk Medium"/>
                <a:ea typeface="Space Grotesk Medium"/>
                <a:cs typeface="Space Grotesk Medium"/>
                <a:sym typeface="Space Grotesk Medium"/>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575" y="543825"/>
            <a:ext cx="7714800" cy="608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300"/>
              <a:buFont typeface="Space Grotesk Medium"/>
              <a:buNone/>
              <a:defRPr sz="3300">
                <a:solidFill>
                  <a:schemeClr val="dk1"/>
                </a:solidFill>
                <a:latin typeface="Space Grotesk Medium"/>
                <a:ea typeface="Space Grotesk Medium"/>
                <a:cs typeface="Space Grotesk Medium"/>
                <a:sym typeface="Space Grotesk Medium"/>
              </a:defRPr>
            </a:lvl1pPr>
            <a:lvl2pPr lvl="1">
              <a:spcBef>
                <a:spcPts val="0"/>
              </a:spcBef>
              <a:spcAft>
                <a:spcPts val="0"/>
              </a:spcAft>
              <a:buClr>
                <a:schemeClr val="dk1"/>
              </a:buClr>
              <a:buSzPts val="3300"/>
              <a:buFont typeface="Space Grotesk Medium"/>
              <a:buNone/>
              <a:defRPr sz="3300">
                <a:solidFill>
                  <a:schemeClr val="dk1"/>
                </a:solidFill>
                <a:latin typeface="Space Grotesk Medium"/>
                <a:ea typeface="Space Grotesk Medium"/>
                <a:cs typeface="Space Grotesk Medium"/>
                <a:sym typeface="Space Grotesk Medium"/>
              </a:defRPr>
            </a:lvl2pPr>
            <a:lvl3pPr lvl="2">
              <a:spcBef>
                <a:spcPts val="0"/>
              </a:spcBef>
              <a:spcAft>
                <a:spcPts val="0"/>
              </a:spcAft>
              <a:buClr>
                <a:schemeClr val="dk1"/>
              </a:buClr>
              <a:buSzPts val="3300"/>
              <a:buFont typeface="Space Grotesk Medium"/>
              <a:buNone/>
              <a:defRPr sz="3300">
                <a:solidFill>
                  <a:schemeClr val="dk1"/>
                </a:solidFill>
                <a:latin typeface="Space Grotesk Medium"/>
                <a:ea typeface="Space Grotesk Medium"/>
                <a:cs typeface="Space Grotesk Medium"/>
                <a:sym typeface="Space Grotesk Medium"/>
              </a:defRPr>
            </a:lvl3pPr>
            <a:lvl4pPr lvl="3">
              <a:spcBef>
                <a:spcPts val="0"/>
              </a:spcBef>
              <a:spcAft>
                <a:spcPts val="0"/>
              </a:spcAft>
              <a:buClr>
                <a:schemeClr val="dk1"/>
              </a:buClr>
              <a:buSzPts val="3300"/>
              <a:buFont typeface="Space Grotesk Medium"/>
              <a:buNone/>
              <a:defRPr sz="3300">
                <a:solidFill>
                  <a:schemeClr val="dk1"/>
                </a:solidFill>
                <a:latin typeface="Space Grotesk Medium"/>
                <a:ea typeface="Space Grotesk Medium"/>
                <a:cs typeface="Space Grotesk Medium"/>
                <a:sym typeface="Space Grotesk Medium"/>
              </a:defRPr>
            </a:lvl4pPr>
            <a:lvl5pPr lvl="4">
              <a:spcBef>
                <a:spcPts val="0"/>
              </a:spcBef>
              <a:spcAft>
                <a:spcPts val="0"/>
              </a:spcAft>
              <a:buClr>
                <a:schemeClr val="dk1"/>
              </a:buClr>
              <a:buSzPts val="3300"/>
              <a:buFont typeface="Space Grotesk Medium"/>
              <a:buNone/>
              <a:defRPr sz="3300">
                <a:solidFill>
                  <a:schemeClr val="dk1"/>
                </a:solidFill>
                <a:latin typeface="Space Grotesk Medium"/>
                <a:ea typeface="Space Grotesk Medium"/>
                <a:cs typeface="Space Grotesk Medium"/>
                <a:sym typeface="Space Grotesk Medium"/>
              </a:defRPr>
            </a:lvl5pPr>
            <a:lvl6pPr lvl="5">
              <a:spcBef>
                <a:spcPts val="0"/>
              </a:spcBef>
              <a:spcAft>
                <a:spcPts val="0"/>
              </a:spcAft>
              <a:buClr>
                <a:schemeClr val="dk1"/>
              </a:buClr>
              <a:buSzPts val="3300"/>
              <a:buFont typeface="Space Grotesk Medium"/>
              <a:buNone/>
              <a:defRPr sz="3300">
                <a:solidFill>
                  <a:schemeClr val="dk1"/>
                </a:solidFill>
                <a:latin typeface="Space Grotesk Medium"/>
                <a:ea typeface="Space Grotesk Medium"/>
                <a:cs typeface="Space Grotesk Medium"/>
                <a:sym typeface="Space Grotesk Medium"/>
              </a:defRPr>
            </a:lvl6pPr>
            <a:lvl7pPr lvl="6">
              <a:spcBef>
                <a:spcPts val="0"/>
              </a:spcBef>
              <a:spcAft>
                <a:spcPts val="0"/>
              </a:spcAft>
              <a:buClr>
                <a:schemeClr val="dk1"/>
              </a:buClr>
              <a:buSzPts val="3300"/>
              <a:buFont typeface="Space Grotesk Medium"/>
              <a:buNone/>
              <a:defRPr sz="3300">
                <a:solidFill>
                  <a:schemeClr val="dk1"/>
                </a:solidFill>
                <a:latin typeface="Space Grotesk Medium"/>
                <a:ea typeface="Space Grotesk Medium"/>
                <a:cs typeface="Space Grotesk Medium"/>
                <a:sym typeface="Space Grotesk Medium"/>
              </a:defRPr>
            </a:lvl7pPr>
            <a:lvl8pPr lvl="7">
              <a:spcBef>
                <a:spcPts val="0"/>
              </a:spcBef>
              <a:spcAft>
                <a:spcPts val="0"/>
              </a:spcAft>
              <a:buClr>
                <a:schemeClr val="dk1"/>
              </a:buClr>
              <a:buSzPts val="3300"/>
              <a:buFont typeface="Space Grotesk Medium"/>
              <a:buNone/>
              <a:defRPr sz="3300">
                <a:solidFill>
                  <a:schemeClr val="dk1"/>
                </a:solidFill>
                <a:latin typeface="Space Grotesk Medium"/>
                <a:ea typeface="Space Grotesk Medium"/>
                <a:cs typeface="Space Grotesk Medium"/>
                <a:sym typeface="Space Grotesk Medium"/>
              </a:defRPr>
            </a:lvl8pPr>
            <a:lvl9pPr lvl="8">
              <a:spcBef>
                <a:spcPts val="0"/>
              </a:spcBef>
              <a:spcAft>
                <a:spcPts val="0"/>
              </a:spcAft>
              <a:buClr>
                <a:schemeClr val="dk1"/>
              </a:buClr>
              <a:buSzPts val="3300"/>
              <a:buFont typeface="Space Grotesk Medium"/>
              <a:buNone/>
              <a:defRPr sz="3300">
                <a:solidFill>
                  <a:schemeClr val="dk1"/>
                </a:solidFill>
                <a:latin typeface="Space Grotesk Medium"/>
                <a:ea typeface="Space Grotesk Medium"/>
                <a:cs typeface="Space Grotesk Medium"/>
                <a:sym typeface="Space Grotesk Medium"/>
              </a:defRPr>
            </a:lvl9pPr>
          </a:lstStyle>
          <a:p/>
        </p:txBody>
      </p:sp>
      <p:sp>
        <p:nvSpPr>
          <p:cNvPr id="7" name="Google Shape;7;p1"/>
          <p:cNvSpPr txBox="1"/>
          <p:nvPr>
            <p:ph idx="1" type="body"/>
          </p:nvPr>
        </p:nvSpPr>
        <p:spPr>
          <a:xfrm>
            <a:off x="714575" y="1152475"/>
            <a:ext cx="7714800" cy="3447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62" name="Shape 462"/>
        <p:cNvGrpSpPr/>
        <p:nvPr/>
      </p:nvGrpSpPr>
      <p:grpSpPr>
        <a:xfrm>
          <a:off x="0" y="0"/>
          <a:ext cx="0" cy="0"/>
          <a:chOff x="0" y="0"/>
          <a:chExt cx="0" cy="0"/>
        </a:xfrm>
      </p:grpSpPr>
      <p:sp>
        <p:nvSpPr>
          <p:cNvPr id="463" name="Google Shape;463;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64" name="Google Shape;464;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EpkbVEfkaUA3tGKzG8b7COn6Mojgj1b4VjW5ujARm6c/copy" TargetMode="External"/><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33.xml"/><Relationship Id="rId4" Type="http://schemas.openxmlformats.org/officeDocument/2006/relationships/slide" Target="/ppt/slides/slide30.xml"/><Relationship Id="rId9" Type="http://schemas.openxmlformats.org/officeDocument/2006/relationships/slide" Target="/ppt/slides/slide41.xml"/><Relationship Id="rId5" Type="http://schemas.openxmlformats.org/officeDocument/2006/relationships/slide" Target="/ppt/slides/slide29.xml"/><Relationship Id="rId6" Type="http://schemas.openxmlformats.org/officeDocument/2006/relationships/slide" Target="/ppt/slides/slide29.xml"/><Relationship Id="rId7" Type="http://schemas.openxmlformats.org/officeDocument/2006/relationships/slide" Target="/ppt/slides/slide27.xml"/><Relationship Id="rId8" Type="http://schemas.openxmlformats.org/officeDocument/2006/relationships/slide" Target="/ppt/slides/slide33.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35.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EpkbVEfkaUA3tGKzG8b7COn6Mojgj1b4VjW5ujARm6c/copy#gid=1075422657" TargetMode="External"/><Relationship Id="rId5"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6.jp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image" Target="../media/image7.jpg"/><Relationship Id="rId5"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freepik.com/free-vector/graphic-design-geometric-wallpaper_7088577.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www.freepik.com/free-psd/gradient-design-template_33804622.htm/?utm_source=slidesgo_template&amp;utm_medium=referral-link&amp;utm_campaign=sg_resources&amp;utm_content=freepik" TargetMode="External"/><Relationship Id="rId4" Type="http://schemas.openxmlformats.org/officeDocument/2006/relationships/hyperlink" Target="https://www.freepik.com/free-psd/gradient-design-template_33804591.htm/?utm_source=slidesgo_template&amp;utm_medium=referral-link&amp;utm_campaign=sg_resources&amp;utm_content=freepik" TargetMode="External"/><Relationship Id="rId9" Type="http://schemas.openxmlformats.org/officeDocument/2006/relationships/hyperlink" Target="https://www.freepik.com/free-photo/woman-sitting-park-looking-injured-ankle_3027300.htm/?utm_source=slidesgo_template&amp;utm_medium=referral-link&amp;utm_campaign=sg_resources&amp;utm_content=freepik" TargetMode="External"/><Relationship Id="rId5" Type="http://schemas.openxmlformats.org/officeDocument/2006/relationships/hyperlink" Target="https://www.freepik.com/free-psd/flat-design-medical-template_33669304.htm/?utm_source=slidesgo_template&amp;utm_medium=referral-link&amp;utm_campaign=sg_resources&amp;utm_content=freepik" TargetMode="External"/><Relationship Id="rId6" Type="http://schemas.openxmlformats.org/officeDocument/2006/relationships/hyperlink" Target="https://www.freepik.com/free-vector/flat-orthopedics-infographics_3862019.htm/?utm_source=slidesgo_template&amp;utm_medium=referral-link&amp;utm_campaign=sg_resources&amp;utm_content=freepik" TargetMode="External"/><Relationship Id="rId7" Type="http://schemas.openxmlformats.org/officeDocument/2006/relationships/hyperlink" Target="https://www.flaticon.com/packs/orthopedics-2?word=bones/?utm_source=slidesgo_template&amp;utm_medium=referral-link&amp;utm_campaign=sg_resources&amp;utm_content=flaticon" TargetMode="External"/><Relationship Id="rId8" Type="http://schemas.openxmlformats.org/officeDocument/2006/relationships/hyperlink" Target="https://www.freepik.com/free-photo/close-up-woman-having-pain-her-wrist_2978648.htm/?utm_source=slidesgo_template&amp;utm_medium=referral-link&amp;utm_campaign=sg_resources&amp;utm_content=freepik" TargetMode="External"/><Relationship Id="rId11" Type="http://schemas.openxmlformats.org/officeDocument/2006/relationships/hyperlink" Target="https://www.freepik.com/free-photo/nurse-doctor-team-ready-work-day_23441568.htm/?utm_source=slidesgo_template&amp;utm_medium=referral-link&amp;utm_campaign=sg_resources&amp;utm_content=freepik" TargetMode="External"/><Relationship Id="rId10" Type="http://schemas.openxmlformats.org/officeDocument/2006/relationships/hyperlink" Target="https://www.freepik.com/free-photo/medium-shot-smiley-doctor-with-coat_12060722.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slide" Target="/ppt/slides/slide2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7.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hyperlink" Target="https://fonts.google.com/specimen/Space+Grotesk" TargetMode="External"/><Relationship Id="rId4" Type="http://schemas.openxmlformats.org/officeDocument/2006/relationships/hyperlink" Target="https://fonts.google.com/specimen/Didact+Gothic"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9.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4.png"/><Relationship Id="rId14" Type="http://schemas.openxmlformats.org/officeDocument/2006/relationships/image" Target="../media/image12.png"/><Relationship Id="rId17" Type="http://schemas.openxmlformats.org/officeDocument/2006/relationships/image" Target="../media/image8.png"/><Relationship Id="rId16" Type="http://schemas.openxmlformats.org/officeDocument/2006/relationships/image" Target="../media/image4.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hyperlink" Target="https://workspace.google.com/marketplace/app/icons_for_slides_docs/38157832650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8"/>
          <p:cNvSpPr txBox="1"/>
          <p:nvPr>
            <p:ph type="ctrTitle"/>
          </p:nvPr>
        </p:nvSpPr>
        <p:spPr>
          <a:xfrm>
            <a:off x="1333350" y="1648500"/>
            <a:ext cx="6477300" cy="1043700"/>
          </a:xfrm>
          <a:prstGeom prst="rect">
            <a:avLst/>
          </a:prstGeom>
        </p:spPr>
        <p:txBody>
          <a:bodyPr anchorCtr="0" anchor="t" bIns="91425" lIns="91425" spcFirstLastPara="1" rIns="91425" wrap="square" tIns="91425">
            <a:noAutofit/>
          </a:bodyPr>
          <a:lstStyle/>
          <a:p>
            <a:pPr indent="0" lvl="0" marL="0" rtl="0" algn="ctr">
              <a:spcBef>
                <a:spcPts val="0"/>
              </a:spcBef>
              <a:spcAft>
                <a:spcPts val="200"/>
              </a:spcAft>
              <a:buNone/>
            </a:pPr>
            <a:r>
              <a:rPr lang="en"/>
              <a:t>Gout Disease</a:t>
            </a:r>
            <a:endParaRPr/>
          </a:p>
        </p:txBody>
      </p:sp>
      <p:sp>
        <p:nvSpPr>
          <p:cNvPr id="473" name="Google Shape;473;p38"/>
          <p:cNvSpPr txBox="1"/>
          <p:nvPr>
            <p:ph idx="1" type="subTitle"/>
          </p:nvPr>
        </p:nvSpPr>
        <p:spPr>
          <a:xfrm>
            <a:off x="2289450" y="2760281"/>
            <a:ext cx="4565100" cy="46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Here is where your presentation begins</a:t>
            </a:r>
            <a:endParaRPr/>
          </a:p>
        </p:txBody>
      </p:sp>
      <p:grpSp>
        <p:nvGrpSpPr>
          <p:cNvPr id="474" name="Google Shape;474;p38"/>
          <p:cNvGrpSpPr/>
          <p:nvPr/>
        </p:nvGrpSpPr>
        <p:grpSpPr>
          <a:xfrm>
            <a:off x="3997550" y="3527198"/>
            <a:ext cx="2601527" cy="2499627"/>
            <a:chOff x="3870525" y="3462023"/>
            <a:chExt cx="2601527" cy="2499627"/>
          </a:xfrm>
        </p:grpSpPr>
        <p:sp>
          <p:nvSpPr>
            <p:cNvPr id="475" name="Google Shape;475;p38"/>
            <p:cNvSpPr/>
            <p:nvPr/>
          </p:nvSpPr>
          <p:spPr>
            <a:xfrm>
              <a:off x="3870525"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7"/>
          <p:cNvSpPr/>
          <p:nvPr/>
        </p:nvSpPr>
        <p:spPr>
          <a:xfrm>
            <a:off x="716686" y="3723740"/>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716686" y="2645690"/>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p:nvPr/>
        </p:nvSpPr>
        <p:spPr>
          <a:xfrm>
            <a:off x="730723" y="1567640"/>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Symptoms of the disease</a:t>
            </a:r>
            <a:endParaRPr/>
          </a:p>
        </p:txBody>
      </p:sp>
      <p:sp>
        <p:nvSpPr>
          <p:cNvPr id="688" name="Google Shape;688;p47"/>
          <p:cNvSpPr txBox="1"/>
          <p:nvPr/>
        </p:nvSpPr>
        <p:spPr>
          <a:xfrm flipH="1">
            <a:off x="1649249" y="1469462"/>
            <a:ext cx="1678200" cy="48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Space Grotesk Medium"/>
                <a:ea typeface="Space Grotesk Medium"/>
                <a:cs typeface="Space Grotesk Medium"/>
                <a:sym typeface="Space Grotesk Medium"/>
              </a:rPr>
              <a:t>REDNESS</a:t>
            </a:r>
            <a:endParaRPr sz="1900">
              <a:solidFill>
                <a:schemeClr val="dk1"/>
              </a:solidFill>
              <a:latin typeface="Space Grotesk Medium"/>
              <a:ea typeface="Space Grotesk Medium"/>
              <a:cs typeface="Space Grotesk Medium"/>
              <a:sym typeface="Space Grotesk Medium"/>
            </a:endParaRPr>
          </a:p>
        </p:txBody>
      </p:sp>
      <p:sp>
        <p:nvSpPr>
          <p:cNvPr id="689" name="Google Shape;689;p47"/>
          <p:cNvSpPr txBox="1"/>
          <p:nvPr/>
        </p:nvSpPr>
        <p:spPr>
          <a:xfrm flipH="1">
            <a:off x="1649300" y="1815400"/>
            <a:ext cx="1678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Mercury is the smallest planet</a:t>
            </a:r>
            <a:endParaRPr>
              <a:solidFill>
                <a:schemeClr val="dk1"/>
              </a:solidFill>
              <a:latin typeface="Didact Gothic"/>
              <a:ea typeface="Didact Gothic"/>
              <a:cs typeface="Didact Gothic"/>
              <a:sym typeface="Didact Gothic"/>
            </a:endParaRPr>
          </a:p>
        </p:txBody>
      </p:sp>
      <p:sp>
        <p:nvSpPr>
          <p:cNvPr id="690" name="Google Shape;690;p47"/>
          <p:cNvSpPr txBox="1"/>
          <p:nvPr/>
        </p:nvSpPr>
        <p:spPr>
          <a:xfrm flipH="1">
            <a:off x="1649249" y="2548437"/>
            <a:ext cx="1678200" cy="48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Space Grotesk Medium"/>
                <a:ea typeface="Space Grotesk Medium"/>
                <a:cs typeface="Space Grotesk Medium"/>
                <a:sym typeface="Space Grotesk Medium"/>
              </a:rPr>
              <a:t>STIFFNESS</a:t>
            </a:r>
            <a:endParaRPr sz="1900">
              <a:solidFill>
                <a:schemeClr val="dk1"/>
              </a:solidFill>
              <a:latin typeface="Space Grotesk Medium"/>
              <a:ea typeface="Space Grotesk Medium"/>
              <a:cs typeface="Space Grotesk Medium"/>
              <a:sym typeface="Space Grotesk Medium"/>
            </a:endParaRPr>
          </a:p>
        </p:txBody>
      </p:sp>
      <p:sp>
        <p:nvSpPr>
          <p:cNvPr id="691" name="Google Shape;691;p47"/>
          <p:cNvSpPr txBox="1"/>
          <p:nvPr/>
        </p:nvSpPr>
        <p:spPr>
          <a:xfrm flipH="1">
            <a:off x="1649300" y="2894375"/>
            <a:ext cx="1678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sp>
        <p:nvSpPr>
          <p:cNvPr id="692" name="Google Shape;692;p47"/>
          <p:cNvSpPr txBox="1"/>
          <p:nvPr/>
        </p:nvSpPr>
        <p:spPr>
          <a:xfrm flipH="1">
            <a:off x="1649249" y="3627412"/>
            <a:ext cx="1678200" cy="48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Space Grotesk Medium"/>
                <a:ea typeface="Space Grotesk Medium"/>
                <a:cs typeface="Space Grotesk Medium"/>
                <a:sym typeface="Space Grotesk Medium"/>
              </a:rPr>
              <a:t>TENDERNESS</a:t>
            </a:r>
            <a:endParaRPr sz="1900">
              <a:solidFill>
                <a:schemeClr val="dk1"/>
              </a:solidFill>
              <a:latin typeface="Space Grotesk Medium"/>
              <a:ea typeface="Space Grotesk Medium"/>
              <a:cs typeface="Space Grotesk Medium"/>
              <a:sym typeface="Space Grotesk Medium"/>
            </a:endParaRPr>
          </a:p>
        </p:txBody>
      </p:sp>
      <p:sp>
        <p:nvSpPr>
          <p:cNvPr id="693" name="Google Shape;693;p47"/>
          <p:cNvSpPr txBox="1"/>
          <p:nvPr/>
        </p:nvSpPr>
        <p:spPr>
          <a:xfrm flipH="1">
            <a:off x="1649300" y="3973350"/>
            <a:ext cx="16782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Despite being red, Mars is cold</a:t>
            </a:r>
            <a:endParaRPr>
              <a:solidFill>
                <a:schemeClr val="dk1"/>
              </a:solidFill>
              <a:latin typeface="Didact Gothic"/>
              <a:ea typeface="Didact Gothic"/>
              <a:cs typeface="Didact Gothic"/>
              <a:sym typeface="Didact Gothic"/>
            </a:endParaRPr>
          </a:p>
        </p:txBody>
      </p:sp>
      <p:sp>
        <p:nvSpPr>
          <p:cNvPr id="694" name="Google Shape;694;p47"/>
          <p:cNvSpPr/>
          <p:nvPr/>
        </p:nvSpPr>
        <p:spPr>
          <a:xfrm flipH="1">
            <a:off x="771774" y="1727251"/>
            <a:ext cx="760200" cy="47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Space Grotesk Medium"/>
                <a:ea typeface="Space Grotesk Medium"/>
                <a:cs typeface="Space Grotesk Medium"/>
                <a:sym typeface="Space Grotesk Medium"/>
              </a:rPr>
              <a:t>01</a:t>
            </a:r>
            <a:endParaRPr sz="3200">
              <a:solidFill>
                <a:schemeClr val="dk1"/>
              </a:solidFill>
              <a:latin typeface="Space Grotesk Medium"/>
              <a:ea typeface="Space Grotesk Medium"/>
              <a:cs typeface="Space Grotesk Medium"/>
              <a:sym typeface="Space Grotesk Medium"/>
            </a:endParaRPr>
          </a:p>
        </p:txBody>
      </p:sp>
      <p:sp>
        <p:nvSpPr>
          <p:cNvPr id="695" name="Google Shape;695;p47"/>
          <p:cNvSpPr/>
          <p:nvPr/>
        </p:nvSpPr>
        <p:spPr>
          <a:xfrm flipH="1">
            <a:off x="771775" y="2804713"/>
            <a:ext cx="760200" cy="47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Space Grotesk Medium"/>
                <a:ea typeface="Space Grotesk Medium"/>
                <a:cs typeface="Space Grotesk Medium"/>
                <a:sym typeface="Space Grotesk Medium"/>
              </a:rPr>
              <a:t>02</a:t>
            </a:r>
            <a:endParaRPr sz="3200">
              <a:solidFill>
                <a:schemeClr val="dk1"/>
              </a:solidFill>
              <a:latin typeface="Space Grotesk Medium"/>
              <a:ea typeface="Space Grotesk Medium"/>
              <a:cs typeface="Space Grotesk Medium"/>
              <a:sym typeface="Space Grotesk Medium"/>
            </a:endParaRPr>
          </a:p>
        </p:txBody>
      </p:sp>
      <p:sp>
        <p:nvSpPr>
          <p:cNvPr id="696" name="Google Shape;696;p47"/>
          <p:cNvSpPr/>
          <p:nvPr/>
        </p:nvSpPr>
        <p:spPr>
          <a:xfrm flipH="1">
            <a:off x="771775" y="3882175"/>
            <a:ext cx="760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Space Grotesk Medium"/>
                <a:ea typeface="Space Grotesk Medium"/>
                <a:cs typeface="Space Grotesk Medium"/>
                <a:sym typeface="Space Grotesk Medium"/>
              </a:rPr>
              <a:t>03</a:t>
            </a:r>
            <a:endParaRPr sz="3200">
              <a:solidFill>
                <a:schemeClr val="dk1"/>
              </a:solidFill>
              <a:latin typeface="Space Grotesk Medium"/>
              <a:ea typeface="Space Grotesk Medium"/>
              <a:cs typeface="Space Grotesk Medium"/>
              <a:sym typeface="Space Grotesk Medium"/>
            </a:endParaRPr>
          </a:p>
        </p:txBody>
      </p:sp>
      <p:grpSp>
        <p:nvGrpSpPr>
          <p:cNvPr id="697" name="Google Shape;697;p47"/>
          <p:cNvGrpSpPr/>
          <p:nvPr/>
        </p:nvGrpSpPr>
        <p:grpSpPr>
          <a:xfrm>
            <a:off x="3953967" y="1447129"/>
            <a:ext cx="1193995" cy="3047123"/>
            <a:chOff x="6446825" y="1309800"/>
            <a:chExt cx="1262285" cy="3221741"/>
          </a:xfrm>
        </p:grpSpPr>
        <p:sp>
          <p:nvSpPr>
            <p:cNvPr id="698" name="Google Shape;698;p47"/>
            <p:cNvSpPr/>
            <p:nvPr/>
          </p:nvSpPr>
          <p:spPr>
            <a:xfrm>
              <a:off x="6524294" y="3221387"/>
              <a:ext cx="337315" cy="1310154"/>
            </a:xfrm>
            <a:custGeom>
              <a:rect b="b" l="l" r="r" t="t"/>
              <a:pathLst>
                <a:path extrusionOk="0" h="19432" w="5003">
                  <a:moveTo>
                    <a:pt x="1319" y="0"/>
                  </a:moveTo>
                  <a:lnTo>
                    <a:pt x="1" y="3312"/>
                  </a:lnTo>
                  <a:lnTo>
                    <a:pt x="1" y="5407"/>
                  </a:lnTo>
                  <a:lnTo>
                    <a:pt x="1319" y="7401"/>
                  </a:lnTo>
                  <a:lnTo>
                    <a:pt x="2096" y="19431"/>
                  </a:lnTo>
                  <a:lnTo>
                    <a:pt x="4563" y="19431"/>
                  </a:lnTo>
                  <a:lnTo>
                    <a:pt x="5002" y="3819"/>
                  </a:lnTo>
                  <a:lnTo>
                    <a:pt x="1319" y="0"/>
                  </a:lnTo>
                  <a:close/>
                </a:path>
              </a:pathLst>
            </a:custGeom>
            <a:solidFill>
              <a:schemeClr val="accent3"/>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7"/>
            <p:cNvSpPr/>
            <p:nvPr/>
          </p:nvSpPr>
          <p:spPr>
            <a:xfrm>
              <a:off x="6446825" y="1309800"/>
              <a:ext cx="1232686" cy="1702014"/>
            </a:xfrm>
            <a:custGeom>
              <a:rect b="b" l="l" r="r" t="t"/>
              <a:pathLst>
                <a:path extrusionOk="0" h="25244" w="18283">
                  <a:moveTo>
                    <a:pt x="2197" y="1"/>
                  </a:moveTo>
                  <a:lnTo>
                    <a:pt x="2400" y="13281"/>
                  </a:lnTo>
                  <a:cubicBezTo>
                    <a:pt x="2434" y="14498"/>
                    <a:pt x="2096" y="15748"/>
                    <a:pt x="1420" y="16762"/>
                  </a:cubicBezTo>
                  <a:cubicBezTo>
                    <a:pt x="778" y="17674"/>
                    <a:pt x="305" y="18688"/>
                    <a:pt x="68" y="19769"/>
                  </a:cubicBezTo>
                  <a:cubicBezTo>
                    <a:pt x="1" y="21594"/>
                    <a:pt x="440" y="23419"/>
                    <a:pt x="1319" y="24973"/>
                  </a:cubicBezTo>
                  <a:lnTo>
                    <a:pt x="3414" y="25108"/>
                  </a:lnTo>
                  <a:lnTo>
                    <a:pt x="6016" y="25244"/>
                  </a:lnTo>
                  <a:lnTo>
                    <a:pt x="10308" y="22642"/>
                  </a:lnTo>
                  <a:lnTo>
                    <a:pt x="15343" y="22878"/>
                  </a:lnTo>
                  <a:lnTo>
                    <a:pt x="16356" y="22946"/>
                  </a:lnTo>
                  <a:cubicBezTo>
                    <a:pt x="17134" y="22473"/>
                    <a:pt x="17674" y="21695"/>
                    <a:pt x="17911" y="20817"/>
                  </a:cubicBezTo>
                  <a:cubicBezTo>
                    <a:pt x="18283" y="19127"/>
                    <a:pt x="18215" y="17404"/>
                    <a:pt x="17742" y="15748"/>
                  </a:cubicBezTo>
                  <a:cubicBezTo>
                    <a:pt x="16525" y="14802"/>
                    <a:pt x="15140" y="14092"/>
                    <a:pt x="13687" y="13585"/>
                  </a:cubicBezTo>
                  <a:cubicBezTo>
                    <a:pt x="13011" y="13315"/>
                    <a:pt x="12504" y="12740"/>
                    <a:pt x="12335" y="12031"/>
                  </a:cubicBezTo>
                  <a:lnTo>
                    <a:pt x="9260" y="1"/>
                  </a:lnTo>
                  <a:close/>
                </a:path>
              </a:pathLst>
            </a:custGeom>
            <a:solidFill>
              <a:schemeClr val="accent3"/>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p:nvPr/>
          </p:nvSpPr>
          <p:spPr>
            <a:xfrm>
              <a:off x="6522002" y="2904699"/>
              <a:ext cx="1187108" cy="1626838"/>
            </a:xfrm>
            <a:custGeom>
              <a:rect b="b" l="l" r="r" t="t"/>
              <a:pathLst>
                <a:path extrusionOk="0" h="24129" w="17607">
                  <a:moveTo>
                    <a:pt x="9868" y="0"/>
                  </a:moveTo>
                  <a:lnTo>
                    <a:pt x="5374" y="2704"/>
                  </a:lnTo>
                  <a:lnTo>
                    <a:pt x="3515" y="2636"/>
                  </a:lnTo>
                  <a:lnTo>
                    <a:pt x="2603" y="2569"/>
                  </a:lnTo>
                  <a:lnTo>
                    <a:pt x="609" y="2400"/>
                  </a:lnTo>
                  <a:lnTo>
                    <a:pt x="1" y="3988"/>
                  </a:lnTo>
                  <a:cubicBezTo>
                    <a:pt x="1" y="4799"/>
                    <a:pt x="237" y="5576"/>
                    <a:pt x="744" y="6218"/>
                  </a:cubicBezTo>
                  <a:cubicBezTo>
                    <a:pt x="744" y="6252"/>
                    <a:pt x="778" y="6286"/>
                    <a:pt x="812" y="6320"/>
                  </a:cubicBezTo>
                  <a:lnTo>
                    <a:pt x="3515" y="9124"/>
                  </a:lnTo>
                  <a:cubicBezTo>
                    <a:pt x="4124" y="9733"/>
                    <a:pt x="4631" y="10442"/>
                    <a:pt x="5002" y="11219"/>
                  </a:cubicBezTo>
                  <a:cubicBezTo>
                    <a:pt x="5475" y="12199"/>
                    <a:pt x="5779" y="13247"/>
                    <a:pt x="5881" y="14328"/>
                  </a:cubicBezTo>
                  <a:lnTo>
                    <a:pt x="6726" y="24128"/>
                  </a:lnTo>
                  <a:lnTo>
                    <a:pt x="14701" y="24128"/>
                  </a:lnTo>
                  <a:lnTo>
                    <a:pt x="14971" y="10104"/>
                  </a:lnTo>
                  <a:cubicBezTo>
                    <a:pt x="15174" y="7367"/>
                    <a:pt x="16188" y="4731"/>
                    <a:pt x="17607" y="2129"/>
                  </a:cubicBezTo>
                  <a:lnTo>
                    <a:pt x="16830" y="271"/>
                  </a:lnTo>
                  <a:lnTo>
                    <a:pt x="14329" y="203"/>
                  </a:lnTo>
                  <a:lnTo>
                    <a:pt x="9868" y="0"/>
                  </a:lnTo>
                  <a:close/>
                </a:path>
              </a:pathLst>
            </a:custGeom>
            <a:solidFill>
              <a:schemeClr val="accent3"/>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7"/>
            <p:cNvSpPr/>
            <p:nvPr/>
          </p:nvSpPr>
          <p:spPr>
            <a:xfrm>
              <a:off x="6667839" y="2511284"/>
              <a:ext cx="813452" cy="500545"/>
            </a:xfrm>
            <a:custGeom>
              <a:rect b="b" l="l" r="r" t="t"/>
              <a:pathLst>
                <a:path extrusionOk="0" h="7424" w="12065">
                  <a:moveTo>
                    <a:pt x="6099" y="1"/>
                  </a:moveTo>
                  <a:cubicBezTo>
                    <a:pt x="5926" y="1"/>
                    <a:pt x="5752" y="8"/>
                    <a:pt x="5576" y="23"/>
                  </a:cubicBezTo>
                  <a:cubicBezTo>
                    <a:pt x="2434" y="293"/>
                    <a:pt x="34" y="2929"/>
                    <a:pt x="1" y="6072"/>
                  </a:cubicBezTo>
                  <a:cubicBezTo>
                    <a:pt x="1" y="6477"/>
                    <a:pt x="68" y="6883"/>
                    <a:pt x="136" y="7288"/>
                  </a:cubicBezTo>
                  <a:lnTo>
                    <a:pt x="2772" y="7424"/>
                  </a:lnTo>
                  <a:lnTo>
                    <a:pt x="7030" y="4822"/>
                  </a:lnTo>
                  <a:lnTo>
                    <a:pt x="12065" y="5058"/>
                  </a:lnTo>
                  <a:cubicBezTo>
                    <a:pt x="11586" y="2123"/>
                    <a:pt x="9029" y="1"/>
                    <a:pt x="60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a:off x="6699730" y="2904699"/>
              <a:ext cx="788371" cy="425099"/>
            </a:xfrm>
            <a:custGeom>
              <a:rect b="b" l="l" r="r" t="t"/>
              <a:pathLst>
                <a:path extrusionOk="0" h="6305" w="11693">
                  <a:moveTo>
                    <a:pt x="7232" y="0"/>
                  </a:moveTo>
                  <a:lnTo>
                    <a:pt x="2738" y="2670"/>
                  </a:lnTo>
                  <a:lnTo>
                    <a:pt x="913" y="2602"/>
                  </a:lnTo>
                  <a:lnTo>
                    <a:pt x="1" y="2535"/>
                  </a:lnTo>
                  <a:lnTo>
                    <a:pt x="1" y="2535"/>
                  </a:lnTo>
                  <a:cubicBezTo>
                    <a:pt x="958" y="4856"/>
                    <a:pt x="3186" y="6305"/>
                    <a:pt x="5593" y="6305"/>
                  </a:cubicBezTo>
                  <a:cubicBezTo>
                    <a:pt x="5990" y="6305"/>
                    <a:pt x="6392" y="6266"/>
                    <a:pt x="6793" y="6184"/>
                  </a:cubicBezTo>
                  <a:cubicBezTo>
                    <a:pt x="9632" y="5644"/>
                    <a:pt x="11693" y="3143"/>
                    <a:pt x="11693" y="237"/>
                  </a:cubicBezTo>
                  <a:lnTo>
                    <a:pt x="11693" y="203"/>
                  </a:lnTo>
                  <a:lnTo>
                    <a:pt x="72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3" name="Google Shape;703;p47"/>
          <p:cNvCxnSpPr>
            <a:stCxn id="688" idx="1"/>
          </p:cNvCxnSpPr>
          <p:nvPr/>
        </p:nvCxnSpPr>
        <p:spPr>
          <a:xfrm>
            <a:off x="3327449" y="1711862"/>
            <a:ext cx="795900" cy="482700"/>
          </a:xfrm>
          <a:prstGeom prst="bentConnector3">
            <a:avLst>
              <a:gd fmla="val 45797" name="adj1"/>
            </a:avLst>
          </a:prstGeom>
          <a:noFill/>
          <a:ln cap="flat" cmpd="sng" w="9525">
            <a:solidFill>
              <a:schemeClr val="dk1"/>
            </a:solidFill>
            <a:prstDash val="solid"/>
            <a:round/>
            <a:headEnd len="med" w="med" type="none"/>
            <a:tailEnd len="med" w="med" type="oval"/>
          </a:ln>
        </p:spPr>
      </p:cxnSp>
      <p:cxnSp>
        <p:nvCxnSpPr>
          <p:cNvPr id="704" name="Google Shape;704;p47"/>
          <p:cNvCxnSpPr>
            <a:stCxn id="690" idx="1"/>
          </p:cNvCxnSpPr>
          <p:nvPr/>
        </p:nvCxnSpPr>
        <p:spPr>
          <a:xfrm>
            <a:off x="3327449" y="2790837"/>
            <a:ext cx="844800" cy="455100"/>
          </a:xfrm>
          <a:prstGeom prst="bentConnector3">
            <a:avLst>
              <a:gd fmla="val 43146" name="adj1"/>
            </a:avLst>
          </a:prstGeom>
          <a:noFill/>
          <a:ln cap="flat" cmpd="sng" w="9525">
            <a:solidFill>
              <a:schemeClr val="dk1"/>
            </a:solidFill>
            <a:prstDash val="solid"/>
            <a:round/>
            <a:headEnd len="med" w="med" type="none"/>
            <a:tailEnd len="med" w="med" type="oval"/>
          </a:ln>
        </p:spPr>
      </p:cxnSp>
      <p:cxnSp>
        <p:nvCxnSpPr>
          <p:cNvPr id="705" name="Google Shape;705;p47"/>
          <p:cNvCxnSpPr>
            <a:stCxn id="692" idx="1"/>
          </p:cNvCxnSpPr>
          <p:nvPr/>
        </p:nvCxnSpPr>
        <p:spPr>
          <a:xfrm flipH="1" rot="10800000">
            <a:off x="3327449" y="3646612"/>
            <a:ext cx="726600" cy="223200"/>
          </a:xfrm>
          <a:prstGeom prst="bentConnector3">
            <a:avLst>
              <a:gd fmla="val 50000" name="adj1"/>
            </a:avLst>
          </a:prstGeom>
          <a:noFill/>
          <a:ln cap="flat" cmpd="sng" w="9525">
            <a:solidFill>
              <a:schemeClr val="dk1"/>
            </a:solidFill>
            <a:prstDash val="solid"/>
            <a:round/>
            <a:headEnd len="med" w="med" type="none"/>
            <a:tailEnd len="med" w="med" type="oval"/>
          </a:ln>
        </p:spPr>
      </p:cxnSp>
      <p:sp>
        <p:nvSpPr>
          <p:cNvPr id="706" name="Google Shape;706;p47"/>
          <p:cNvSpPr/>
          <p:nvPr/>
        </p:nvSpPr>
        <p:spPr>
          <a:xfrm flipH="1">
            <a:off x="3042327" y="4758925"/>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flipH="1">
            <a:off x="7421200" y="3726264"/>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7"/>
          <p:cNvSpPr/>
          <p:nvPr/>
        </p:nvSpPr>
        <p:spPr>
          <a:xfrm flipH="1">
            <a:off x="7421200" y="2646952"/>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7"/>
          <p:cNvSpPr/>
          <p:nvPr/>
        </p:nvSpPr>
        <p:spPr>
          <a:xfrm flipH="1">
            <a:off x="7407162" y="1567640"/>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txBox="1"/>
          <p:nvPr/>
        </p:nvSpPr>
        <p:spPr>
          <a:xfrm>
            <a:off x="5680814" y="1469462"/>
            <a:ext cx="1678200" cy="484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900">
                <a:solidFill>
                  <a:schemeClr val="dk1"/>
                </a:solidFill>
                <a:latin typeface="Space Grotesk Medium"/>
                <a:ea typeface="Space Grotesk Medium"/>
                <a:cs typeface="Space Grotesk Medium"/>
                <a:sym typeface="Space Grotesk Medium"/>
              </a:rPr>
              <a:t>SEVERE PAIN</a:t>
            </a:r>
            <a:endParaRPr sz="1900">
              <a:solidFill>
                <a:schemeClr val="dk1"/>
              </a:solidFill>
              <a:latin typeface="Space Grotesk Medium"/>
              <a:ea typeface="Space Grotesk Medium"/>
              <a:cs typeface="Space Grotesk Medium"/>
              <a:sym typeface="Space Grotesk Medium"/>
            </a:endParaRPr>
          </a:p>
        </p:txBody>
      </p:sp>
      <p:sp>
        <p:nvSpPr>
          <p:cNvPr id="711" name="Google Shape;711;p47"/>
          <p:cNvSpPr txBox="1"/>
          <p:nvPr/>
        </p:nvSpPr>
        <p:spPr>
          <a:xfrm>
            <a:off x="5680776" y="1815400"/>
            <a:ext cx="16782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Didact Gothic"/>
                <a:ea typeface="Didact Gothic"/>
                <a:cs typeface="Didact Gothic"/>
                <a:sym typeface="Didact Gothic"/>
              </a:rPr>
              <a:t>Jupiter is the biggest planet</a:t>
            </a:r>
            <a:endParaRPr>
              <a:solidFill>
                <a:schemeClr val="dk1"/>
              </a:solidFill>
              <a:latin typeface="Didact Gothic"/>
              <a:ea typeface="Didact Gothic"/>
              <a:cs typeface="Didact Gothic"/>
              <a:sym typeface="Didact Gothic"/>
            </a:endParaRPr>
          </a:p>
        </p:txBody>
      </p:sp>
      <p:sp>
        <p:nvSpPr>
          <p:cNvPr id="712" name="Google Shape;712;p47"/>
          <p:cNvSpPr txBox="1"/>
          <p:nvPr/>
        </p:nvSpPr>
        <p:spPr>
          <a:xfrm>
            <a:off x="5680814" y="2548437"/>
            <a:ext cx="1678200" cy="484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900">
                <a:solidFill>
                  <a:schemeClr val="dk1"/>
                </a:solidFill>
                <a:latin typeface="Space Grotesk Medium"/>
                <a:ea typeface="Space Grotesk Medium"/>
                <a:cs typeface="Space Grotesk Medium"/>
                <a:sym typeface="Space Grotesk Medium"/>
              </a:rPr>
              <a:t>WARMTH</a:t>
            </a:r>
            <a:endParaRPr sz="1900">
              <a:solidFill>
                <a:schemeClr val="dk1"/>
              </a:solidFill>
              <a:latin typeface="Space Grotesk Medium"/>
              <a:ea typeface="Space Grotesk Medium"/>
              <a:cs typeface="Space Grotesk Medium"/>
              <a:sym typeface="Space Grotesk Medium"/>
            </a:endParaRPr>
          </a:p>
        </p:txBody>
      </p:sp>
      <p:sp>
        <p:nvSpPr>
          <p:cNvPr id="713" name="Google Shape;713;p47"/>
          <p:cNvSpPr txBox="1"/>
          <p:nvPr/>
        </p:nvSpPr>
        <p:spPr>
          <a:xfrm>
            <a:off x="5680776" y="2894375"/>
            <a:ext cx="16782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Didact Gothic"/>
                <a:ea typeface="Didact Gothic"/>
                <a:cs typeface="Didact Gothic"/>
                <a:sym typeface="Didact Gothic"/>
              </a:rPr>
              <a:t>Saturn is big and has many rings</a:t>
            </a:r>
            <a:endParaRPr>
              <a:solidFill>
                <a:schemeClr val="dk1"/>
              </a:solidFill>
              <a:latin typeface="Didact Gothic"/>
              <a:ea typeface="Didact Gothic"/>
              <a:cs typeface="Didact Gothic"/>
              <a:sym typeface="Didact Gothic"/>
            </a:endParaRPr>
          </a:p>
        </p:txBody>
      </p:sp>
      <p:sp>
        <p:nvSpPr>
          <p:cNvPr id="714" name="Google Shape;714;p47"/>
          <p:cNvSpPr txBox="1"/>
          <p:nvPr/>
        </p:nvSpPr>
        <p:spPr>
          <a:xfrm>
            <a:off x="5680814" y="3627412"/>
            <a:ext cx="1678200" cy="484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900">
                <a:solidFill>
                  <a:schemeClr val="dk1"/>
                </a:solidFill>
                <a:latin typeface="Space Grotesk Medium"/>
                <a:ea typeface="Space Grotesk Medium"/>
                <a:cs typeface="Space Grotesk Medium"/>
                <a:sym typeface="Space Grotesk Medium"/>
              </a:rPr>
              <a:t>SWELLING</a:t>
            </a:r>
            <a:endParaRPr sz="1900">
              <a:solidFill>
                <a:schemeClr val="dk1"/>
              </a:solidFill>
              <a:latin typeface="Space Grotesk Medium"/>
              <a:ea typeface="Space Grotesk Medium"/>
              <a:cs typeface="Space Grotesk Medium"/>
              <a:sym typeface="Space Grotesk Medium"/>
            </a:endParaRPr>
          </a:p>
        </p:txBody>
      </p:sp>
      <p:sp>
        <p:nvSpPr>
          <p:cNvPr id="715" name="Google Shape;715;p47"/>
          <p:cNvSpPr txBox="1"/>
          <p:nvPr/>
        </p:nvSpPr>
        <p:spPr>
          <a:xfrm>
            <a:off x="5680776" y="3973350"/>
            <a:ext cx="16782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Didact Gothic"/>
                <a:ea typeface="Didact Gothic"/>
                <a:cs typeface="Didact Gothic"/>
                <a:sym typeface="Didact Gothic"/>
              </a:rPr>
              <a:t>Earth is the place where we all live</a:t>
            </a:r>
            <a:endParaRPr>
              <a:solidFill>
                <a:schemeClr val="dk1"/>
              </a:solidFill>
              <a:latin typeface="Didact Gothic"/>
              <a:ea typeface="Didact Gothic"/>
              <a:cs typeface="Didact Gothic"/>
              <a:sym typeface="Didact Gothic"/>
            </a:endParaRPr>
          </a:p>
        </p:txBody>
      </p:sp>
      <p:sp>
        <p:nvSpPr>
          <p:cNvPr id="716" name="Google Shape;716;p47"/>
          <p:cNvSpPr/>
          <p:nvPr/>
        </p:nvSpPr>
        <p:spPr>
          <a:xfrm>
            <a:off x="7476301" y="1727251"/>
            <a:ext cx="760200" cy="47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Space Grotesk Medium"/>
                <a:ea typeface="Space Grotesk Medium"/>
                <a:cs typeface="Space Grotesk Medium"/>
                <a:sym typeface="Space Grotesk Medium"/>
              </a:rPr>
              <a:t>04</a:t>
            </a:r>
            <a:endParaRPr sz="3200">
              <a:solidFill>
                <a:schemeClr val="dk1"/>
              </a:solidFill>
              <a:latin typeface="Space Grotesk Medium"/>
              <a:ea typeface="Space Grotesk Medium"/>
              <a:cs typeface="Space Grotesk Medium"/>
              <a:sym typeface="Space Grotesk Medium"/>
            </a:endParaRPr>
          </a:p>
        </p:txBody>
      </p:sp>
      <p:sp>
        <p:nvSpPr>
          <p:cNvPr id="717" name="Google Shape;717;p47"/>
          <p:cNvSpPr/>
          <p:nvPr/>
        </p:nvSpPr>
        <p:spPr>
          <a:xfrm>
            <a:off x="7476300" y="2804713"/>
            <a:ext cx="760200" cy="47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Space Grotesk Medium"/>
                <a:ea typeface="Space Grotesk Medium"/>
                <a:cs typeface="Space Grotesk Medium"/>
                <a:sym typeface="Space Grotesk Medium"/>
              </a:rPr>
              <a:t>05</a:t>
            </a:r>
            <a:endParaRPr sz="3200">
              <a:solidFill>
                <a:schemeClr val="dk1"/>
              </a:solidFill>
              <a:latin typeface="Space Grotesk Medium"/>
              <a:ea typeface="Space Grotesk Medium"/>
              <a:cs typeface="Space Grotesk Medium"/>
              <a:sym typeface="Space Grotesk Medium"/>
            </a:endParaRPr>
          </a:p>
        </p:txBody>
      </p:sp>
      <p:sp>
        <p:nvSpPr>
          <p:cNvPr id="718" name="Google Shape;718;p47"/>
          <p:cNvSpPr/>
          <p:nvPr/>
        </p:nvSpPr>
        <p:spPr>
          <a:xfrm>
            <a:off x="7476300" y="3882175"/>
            <a:ext cx="760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Space Grotesk Medium"/>
                <a:ea typeface="Space Grotesk Medium"/>
                <a:cs typeface="Space Grotesk Medium"/>
                <a:sym typeface="Space Grotesk Medium"/>
              </a:rPr>
              <a:t>06</a:t>
            </a:r>
            <a:endParaRPr sz="3200">
              <a:solidFill>
                <a:schemeClr val="dk1"/>
              </a:solidFill>
              <a:latin typeface="Space Grotesk Medium"/>
              <a:ea typeface="Space Grotesk Medium"/>
              <a:cs typeface="Space Grotesk Medium"/>
              <a:sym typeface="Space Grotesk Medium"/>
            </a:endParaRPr>
          </a:p>
        </p:txBody>
      </p:sp>
      <p:cxnSp>
        <p:nvCxnSpPr>
          <p:cNvPr id="719" name="Google Shape;719;p47"/>
          <p:cNvCxnSpPr>
            <a:stCxn id="710" idx="1"/>
          </p:cNvCxnSpPr>
          <p:nvPr/>
        </p:nvCxnSpPr>
        <p:spPr>
          <a:xfrm flipH="1">
            <a:off x="4705214" y="1711862"/>
            <a:ext cx="975600" cy="795300"/>
          </a:xfrm>
          <a:prstGeom prst="bentConnector3">
            <a:avLst>
              <a:gd fmla="val 36387" name="adj1"/>
            </a:avLst>
          </a:prstGeom>
          <a:noFill/>
          <a:ln cap="flat" cmpd="sng" w="9525">
            <a:solidFill>
              <a:schemeClr val="dk1"/>
            </a:solidFill>
            <a:prstDash val="solid"/>
            <a:round/>
            <a:headEnd len="med" w="med" type="none"/>
            <a:tailEnd len="med" w="med" type="oval"/>
          </a:ln>
        </p:spPr>
      </p:cxnSp>
      <p:cxnSp>
        <p:nvCxnSpPr>
          <p:cNvPr id="720" name="Google Shape;720;p47"/>
          <p:cNvCxnSpPr>
            <a:stCxn id="712" idx="1"/>
          </p:cNvCxnSpPr>
          <p:nvPr/>
        </p:nvCxnSpPr>
        <p:spPr>
          <a:xfrm flipH="1">
            <a:off x="4677314" y="2790837"/>
            <a:ext cx="1003500" cy="470700"/>
          </a:xfrm>
          <a:prstGeom prst="bentConnector3">
            <a:avLst>
              <a:gd fmla="val 35026" name="adj1"/>
            </a:avLst>
          </a:prstGeom>
          <a:noFill/>
          <a:ln cap="flat" cmpd="sng" w="9525">
            <a:solidFill>
              <a:schemeClr val="dk1"/>
            </a:solidFill>
            <a:prstDash val="solid"/>
            <a:round/>
            <a:headEnd len="med" w="med" type="none"/>
            <a:tailEnd len="med" w="med" type="oval"/>
          </a:ln>
        </p:spPr>
      </p:cxnSp>
      <p:cxnSp>
        <p:nvCxnSpPr>
          <p:cNvPr id="721" name="Google Shape;721;p47"/>
          <p:cNvCxnSpPr/>
          <p:nvPr/>
        </p:nvCxnSpPr>
        <p:spPr>
          <a:xfrm flipH="1">
            <a:off x="4978814" y="3821725"/>
            <a:ext cx="702000" cy="495600"/>
          </a:xfrm>
          <a:prstGeom prst="bentConnector3">
            <a:avLst>
              <a:gd fmla="val 50000" name="adj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8"/>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Risk factors</a:t>
            </a:r>
            <a:endParaRPr/>
          </a:p>
        </p:txBody>
      </p:sp>
      <p:sp>
        <p:nvSpPr>
          <p:cNvPr id="727" name="Google Shape;727;p48"/>
          <p:cNvSpPr txBox="1"/>
          <p:nvPr/>
        </p:nvSpPr>
        <p:spPr>
          <a:xfrm>
            <a:off x="709300" y="4315345"/>
            <a:ext cx="7714800" cy="16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Didact Gothic"/>
                <a:ea typeface="Didact Gothic"/>
                <a:cs typeface="Didact Gothic"/>
                <a:sym typeface="Didact Gothic"/>
              </a:rPr>
              <a:t>Follow the link in the graph to modify its data and then paste the new one here. </a:t>
            </a:r>
            <a:r>
              <a:rPr b="1" lang="en" sz="13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For more info, click here</a:t>
            </a:r>
            <a:endParaRPr b="1" sz="1300">
              <a:solidFill>
                <a:schemeClr val="dk1"/>
              </a:solidFill>
              <a:latin typeface="Didact Gothic"/>
              <a:ea typeface="Didact Gothic"/>
              <a:cs typeface="Didact Gothic"/>
              <a:sym typeface="Didact Gothic"/>
            </a:endParaRPr>
          </a:p>
        </p:txBody>
      </p:sp>
      <p:sp>
        <p:nvSpPr>
          <p:cNvPr id="728" name="Google Shape;728;p48"/>
          <p:cNvSpPr txBox="1"/>
          <p:nvPr/>
        </p:nvSpPr>
        <p:spPr>
          <a:xfrm>
            <a:off x="5708886" y="1928089"/>
            <a:ext cx="27198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Space Grotesk Medium"/>
                <a:ea typeface="Space Grotesk Medium"/>
                <a:cs typeface="Space Grotesk Medium"/>
                <a:sym typeface="Space Grotesk Medium"/>
              </a:rPr>
              <a:t>FACTOR B</a:t>
            </a:r>
            <a:endParaRPr sz="1900">
              <a:solidFill>
                <a:schemeClr val="dk1"/>
              </a:solidFill>
              <a:latin typeface="Space Grotesk Medium"/>
              <a:ea typeface="Space Grotesk Medium"/>
              <a:cs typeface="Space Grotesk Medium"/>
              <a:sym typeface="Space Grotesk Medium"/>
            </a:endParaRPr>
          </a:p>
        </p:txBody>
      </p:sp>
      <p:sp>
        <p:nvSpPr>
          <p:cNvPr id="729" name="Google Shape;729;p48"/>
          <p:cNvSpPr txBox="1"/>
          <p:nvPr/>
        </p:nvSpPr>
        <p:spPr>
          <a:xfrm>
            <a:off x="5708886" y="2247163"/>
            <a:ext cx="27198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Didact Gothic"/>
                <a:ea typeface="Didact Gothic"/>
                <a:cs typeface="Didact Gothic"/>
                <a:sym typeface="Didact Gothic"/>
              </a:rPr>
              <a:t>Neptune is far away from Earth</a:t>
            </a:r>
            <a:endParaRPr>
              <a:solidFill>
                <a:schemeClr val="dk1"/>
              </a:solidFill>
              <a:latin typeface="Didact Gothic"/>
              <a:ea typeface="Didact Gothic"/>
              <a:cs typeface="Didact Gothic"/>
              <a:sym typeface="Didact Gothic"/>
            </a:endParaRPr>
          </a:p>
        </p:txBody>
      </p:sp>
      <p:sp>
        <p:nvSpPr>
          <p:cNvPr id="730" name="Google Shape;730;p48"/>
          <p:cNvSpPr txBox="1"/>
          <p:nvPr/>
        </p:nvSpPr>
        <p:spPr>
          <a:xfrm>
            <a:off x="5708886" y="2675413"/>
            <a:ext cx="27198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Space Grotesk Medium"/>
                <a:ea typeface="Space Grotesk Medium"/>
                <a:cs typeface="Space Grotesk Medium"/>
                <a:sym typeface="Space Grotesk Medium"/>
              </a:rPr>
              <a:t>FACTOR C</a:t>
            </a:r>
            <a:endParaRPr sz="1900">
              <a:solidFill>
                <a:schemeClr val="dk1"/>
              </a:solidFill>
              <a:latin typeface="Space Grotesk Medium"/>
              <a:ea typeface="Space Grotesk Medium"/>
              <a:cs typeface="Space Grotesk Medium"/>
              <a:sym typeface="Space Grotesk Medium"/>
            </a:endParaRPr>
          </a:p>
        </p:txBody>
      </p:sp>
      <p:sp>
        <p:nvSpPr>
          <p:cNvPr id="731" name="Google Shape;731;p48"/>
          <p:cNvSpPr txBox="1"/>
          <p:nvPr/>
        </p:nvSpPr>
        <p:spPr>
          <a:xfrm>
            <a:off x="5708886" y="2994469"/>
            <a:ext cx="27198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latin typeface="Didact Gothic"/>
                <a:ea typeface="Didact Gothic"/>
                <a:cs typeface="Didact Gothic"/>
                <a:sym typeface="Didact Gothic"/>
              </a:rPr>
              <a:t>Earth is where we all live</a:t>
            </a:r>
            <a:endParaRPr>
              <a:solidFill>
                <a:schemeClr val="dk1"/>
              </a:solidFill>
              <a:latin typeface="Didact Gothic"/>
              <a:ea typeface="Didact Gothic"/>
              <a:cs typeface="Didact Gothic"/>
              <a:sym typeface="Didact Gothic"/>
            </a:endParaRPr>
          </a:p>
        </p:txBody>
      </p:sp>
      <p:sp>
        <p:nvSpPr>
          <p:cNvPr id="732" name="Google Shape;732;p48"/>
          <p:cNvSpPr txBox="1"/>
          <p:nvPr/>
        </p:nvSpPr>
        <p:spPr>
          <a:xfrm>
            <a:off x="5708886" y="3422737"/>
            <a:ext cx="27198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Space Grotesk Medium"/>
                <a:ea typeface="Space Grotesk Medium"/>
                <a:cs typeface="Space Grotesk Medium"/>
                <a:sym typeface="Space Grotesk Medium"/>
              </a:rPr>
              <a:t>FACTOR</a:t>
            </a:r>
            <a:r>
              <a:rPr lang="en" sz="1900">
                <a:solidFill>
                  <a:schemeClr val="dk1"/>
                </a:solidFill>
                <a:latin typeface="Space Grotesk Medium"/>
                <a:ea typeface="Space Grotesk Medium"/>
                <a:cs typeface="Space Grotesk Medium"/>
                <a:sym typeface="Space Grotesk Medium"/>
              </a:rPr>
              <a:t> D</a:t>
            </a:r>
            <a:endParaRPr sz="1900">
              <a:solidFill>
                <a:schemeClr val="dk1"/>
              </a:solidFill>
              <a:latin typeface="Space Grotesk Medium"/>
              <a:ea typeface="Space Grotesk Medium"/>
              <a:cs typeface="Space Grotesk Medium"/>
              <a:sym typeface="Space Grotesk Medium"/>
            </a:endParaRPr>
          </a:p>
        </p:txBody>
      </p:sp>
      <p:sp>
        <p:nvSpPr>
          <p:cNvPr id="733" name="Google Shape;733;p48"/>
          <p:cNvSpPr txBox="1"/>
          <p:nvPr/>
        </p:nvSpPr>
        <p:spPr>
          <a:xfrm>
            <a:off x="5708886" y="3741788"/>
            <a:ext cx="27198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latin typeface="Didact Gothic"/>
                <a:ea typeface="Didact Gothic"/>
                <a:cs typeface="Didact Gothic"/>
                <a:sym typeface="Didact Gothic"/>
              </a:rPr>
              <a:t>Saturn is big and has many rings</a:t>
            </a:r>
            <a:endParaRPr>
              <a:solidFill>
                <a:schemeClr val="dk1"/>
              </a:solidFill>
              <a:latin typeface="Didact Gothic"/>
              <a:ea typeface="Didact Gothic"/>
              <a:cs typeface="Didact Gothic"/>
              <a:sym typeface="Didact Gothic"/>
            </a:endParaRPr>
          </a:p>
        </p:txBody>
      </p:sp>
      <p:pic>
        <p:nvPicPr>
          <p:cNvPr id="734" name="Google Shape;734;p48" title="Gráfico">
            <a:hlinkClick r:id="rId4"/>
          </p:cNvPr>
          <p:cNvPicPr preferRelativeResize="0"/>
          <p:nvPr/>
        </p:nvPicPr>
        <p:blipFill>
          <a:blip r:embed="rId5">
            <a:alphaModFix/>
          </a:blip>
          <a:stretch>
            <a:fillRect/>
          </a:stretch>
        </p:blipFill>
        <p:spPr>
          <a:xfrm>
            <a:off x="781050" y="1156025"/>
            <a:ext cx="3945101" cy="3054825"/>
          </a:xfrm>
          <a:prstGeom prst="rect">
            <a:avLst/>
          </a:prstGeom>
          <a:noFill/>
          <a:ln>
            <a:noFill/>
          </a:ln>
        </p:spPr>
      </p:pic>
      <p:sp>
        <p:nvSpPr>
          <p:cNvPr id="735" name="Google Shape;735;p48"/>
          <p:cNvSpPr txBox="1"/>
          <p:nvPr/>
        </p:nvSpPr>
        <p:spPr>
          <a:xfrm>
            <a:off x="5708886" y="1178063"/>
            <a:ext cx="27198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Space Grotesk Medium"/>
                <a:ea typeface="Space Grotesk Medium"/>
                <a:cs typeface="Space Grotesk Medium"/>
                <a:sym typeface="Space Grotesk Medium"/>
              </a:rPr>
              <a:t>FACTOR A</a:t>
            </a:r>
            <a:endParaRPr sz="1900">
              <a:solidFill>
                <a:schemeClr val="dk1"/>
              </a:solidFill>
              <a:latin typeface="Space Grotesk Medium"/>
              <a:ea typeface="Space Grotesk Medium"/>
              <a:cs typeface="Space Grotesk Medium"/>
              <a:sym typeface="Space Grotesk Medium"/>
            </a:endParaRPr>
          </a:p>
        </p:txBody>
      </p:sp>
      <p:sp>
        <p:nvSpPr>
          <p:cNvPr id="736" name="Google Shape;736;p48"/>
          <p:cNvSpPr txBox="1"/>
          <p:nvPr/>
        </p:nvSpPr>
        <p:spPr>
          <a:xfrm>
            <a:off x="5708886" y="1497137"/>
            <a:ext cx="27198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latin typeface="Didact Gothic"/>
                <a:ea typeface="Didact Gothic"/>
                <a:cs typeface="Didact Gothic"/>
                <a:sym typeface="Didact Gothic"/>
              </a:rPr>
              <a:t>Despite being red, Mars is cold</a:t>
            </a:r>
            <a:endParaRPr>
              <a:solidFill>
                <a:schemeClr val="dk1"/>
              </a:solidFill>
              <a:latin typeface="Didact Gothic"/>
              <a:ea typeface="Didact Gothic"/>
              <a:cs typeface="Didact Gothic"/>
              <a:sym typeface="Didact Gothic"/>
            </a:endParaRPr>
          </a:p>
        </p:txBody>
      </p:sp>
      <p:sp>
        <p:nvSpPr>
          <p:cNvPr id="737" name="Google Shape;737;p48"/>
          <p:cNvSpPr txBox="1"/>
          <p:nvPr/>
        </p:nvSpPr>
        <p:spPr>
          <a:xfrm>
            <a:off x="4919450" y="1301650"/>
            <a:ext cx="718500" cy="49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pace Grotesk Medium"/>
                <a:ea typeface="Space Grotesk Medium"/>
                <a:cs typeface="Space Grotesk Medium"/>
                <a:sym typeface="Space Grotesk Medium"/>
              </a:rPr>
              <a:t>24%</a:t>
            </a:r>
            <a:endParaRPr sz="1500">
              <a:latin typeface="Didact Gothic"/>
              <a:ea typeface="Didact Gothic"/>
              <a:cs typeface="Didact Gothic"/>
              <a:sym typeface="Didact Gothic"/>
            </a:endParaRPr>
          </a:p>
        </p:txBody>
      </p:sp>
      <p:sp>
        <p:nvSpPr>
          <p:cNvPr id="738" name="Google Shape;738;p48"/>
          <p:cNvSpPr txBox="1"/>
          <p:nvPr/>
        </p:nvSpPr>
        <p:spPr>
          <a:xfrm>
            <a:off x="4919450" y="2049875"/>
            <a:ext cx="718500" cy="49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pace Grotesk Medium"/>
                <a:ea typeface="Space Grotesk Medium"/>
                <a:cs typeface="Space Grotesk Medium"/>
                <a:sym typeface="Space Grotesk Medium"/>
              </a:rPr>
              <a:t>89</a:t>
            </a:r>
            <a:r>
              <a:rPr lang="en" sz="2000">
                <a:solidFill>
                  <a:schemeClr val="dk1"/>
                </a:solidFill>
                <a:latin typeface="Space Grotesk Medium"/>
                <a:ea typeface="Space Grotesk Medium"/>
                <a:cs typeface="Space Grotesk Medium"/>
                <a:sym typeface="Space Grotesk Medium"/>
              </a:rPr>
              <a:t>%</a:t>
            </a:r>
            <a:endParaRPr sz="1500">
              <a:latin typeface="Didact Gothic"/>
              <a:ea typeface="Didact Gothic"/>
              <a:cs typeface="Didact Gothic"/>
              <a:sym typeface="Didact Gothic"/>
            </a:endParaRPr>
          </a:p>
        </p:txBody>
      </p:sp>
      <p:sp>
        <p:nvSpPr>
          <p:cNvPr id="739" name="Google Shape;739;p48"/>
          <p:cNvSpPr txBox="1"/>
          <p:nvPr/>
        </p:nvSpPr>
        <p:spPr>
          <a:xfrm>
            <a:off x="4919450" y="2798100"/>
            <a:ext cx="718500" cy="498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Space Grotesk Medium"/>
                <a:ea typeface="Space Grotesk Medium"/>
                <a:cs typeface="Space Grotesk Medium"/>
                <a:sym typeface="Space Grotesk Medium"/>
              </a:rPr>
              <a:t>45</a:t>
            </a:r>
            <a:r>
              <a:rPr lang="en" sz="2000">
                <a:solidFill>
                  <a:schemeClr val="dk1"/>
                </a:solidFill>
                <a:latin typeface="Space Grotesk Medium"/>
                <a:ea typeface="Space Grotesk Medium"/>
                <a:cs typeface="Space Grotesk Medium"/>
                <a:sym typeface="Space Grotesk Medium"/>
              </a:rPr>
              <a:t>%</a:t>
            </a:r>
            <a:endParaRPr sz="1500">
              <a:latin typeface="Didact Gothic"/>
              <a:ea typeface="Didact Gothic"/>
              <a:cs typeface="Didact Gothic"/>
              <a:sym typeface="Didact Gothic"/>
            </a:endParaRPr>
          </a:p>
        </p:txBody>
      </p:sp>
      <p:sp>
        <p:nvSpPr>
          <p:cNvPr id="740" name="Google Shape;740;p48"/>
          <p:cNvSpPr txBox="1"/>
          <p:nvPr/>
        </p:nvSpPr>
        <p:spPr>
          <a:xfrm>
            <a:off x="4919450" y="3546300"/>
            <a:ext cx="718500" cy="498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3"/>
                </a:solidFill>
                <a:latin typeface="Space Grotesk Medium"/>
                <a:ea typeface="Space Grotesk Medium"/>
                <a:cs typeface="Space Grotesk Medium"/>
                <a:sym typeface="Space Grotesk Medium"/>
              </a:rPr>
              <a:t>34</a:t>
            </a:r>
            <a:r>
              <a:rPr lang="en" sz="2000">
                <a:solidFill>
                  <a:schemeClr val="accent3"/>
                </a:solidFill>
                <a:latin typeface="Space Grotesk Medium"/>
                <a:ea typeface="Space Grotesk Medium"/>
                <a:cs typeface="Space Grotesk Medium"/>
                <a:sym typeface="Space Grotesk Medium"/>
              </a:rPr>
              <a:t>%</a:t>
            </a:r>
            <a:endParaRPr sz="1500">
              <a:solidFill>
                <a:schemeClr val="accent3"/>
              </a:solidFill>
              <a:latin typeface="Didact Gothic"/>
              <a:ea typeface="Didact Gothic"/>
              <a:cs typeface="Didact Gothic"/>
              <a:sym typeface="Didact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49"/>
          <p:cNvSpPr txBox="1"/>
          <p:nvPr>
            <p:ph type="title"/>
          </p:nvPr>
        </p:nvSpPr>
        <p:spPr>
          <a:xfrm>
            <a:off x="1293750" y="1479600"/>
            <a:ext cx="6556500" cy="18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230,000</a:t>
            </a:r>
            <a:endParaRPr/>
          </a:p>
        </p:txBody>
      </p:sp>
      <p:sp>
        <p:nvSpPr>
          <p:cNvPr id="746" name="Google Shape;746;p49"/>
          <p:cNvSpPr txBox="1"/>
          <p:nvPr>
            <p:ph idx="1" type="subTitle"/>
          </p:nvPr>
        </p:nvSpPr>
        <p:spPr>
          <a:xfrm>
            <a:off x="1293750" y="3156625"/>
            <a:ext cx="6556500" cy="5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Big numbers catch your audience’s attention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50"/>
          <p:cNvSpPr txBox="1"/>
          <p:nvPr>
            <p:ph type="title"/>
          </p:nvPr>
        </p:nvSpPr>
        <p:spPr>
          <a:xfrm>
            <a:off x="714575" y="1762874"/>
            <a:ext cx="2454900" cy="9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50,000</a:t>
            </a:r>
            <a:endParaRPr/>
          </a:p>
        </p:txBody>
      </p:sp>
      <p:sp>
        <p:nvSpPr>
          <p:cNvPr id="752" name="Google Shape;752;p50"/>
          <p:cNvSpPr txBox="1"/>
          <p:nvPr>
            <p:ph idx="1" type="subTitle"/>
          </p:nvPr>
        </p:nvSpPr>
        <p:spPr>
          <a:xfrm>
            <a:off x="714575" y="2556174"/>
            <a:ext cx="2454900" cy="56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a:t>
            </a:r>
            <a:endParaRPr/>
          </a:p>
        </p:txBody>
      </p:sp>
      <p:sp>
        <p:nvSpPr>
          <p:cNvPr id="753" name="Google Shape;753;p50"/>
          <p:cNvSpPr txBox="1"/>
          <p:nvPr>
            <p:ph idx="2" type="subTitle"/>
          </p:nvPr>
        </p:nvSpPr>
        <p:spPr>
          <a:xfrm>
            <a:off x="714575" y="2994623"/>
            <a:ext cx="2454900" cy="5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p:txBody>
      </p:sp>
      <p:sp>
        <p:nvSpPr>
          <p:cNvPr id="754" name="Google Shape;754;p50"/>
          <p:cNvSpPr txBox="1"/>
          <p:nvPr>
            <p:ph idx="3" type="title"/>
          </p:nvPr>
        </p:nvSpPr>
        <p:spPr>
          <a:xfrm>
            <a:off x="3344550" y="1762874"/>
            <a:ext cx="2454900" cy="9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5,000</a:t>
            </a:r>
            <a:endParaRPr/>
          </a:p>
        </p:txBody>
      </p:sp>
      <p:sp>
        <p:nvSpPr>
          <p:cNvPr id="755" name="Google Shape;755;p50"/>
          <p:cNvSpPr txBox="1"/>
          <p:nvPr>
            <p:ph idx="4" type="subTitle"/>
          </p:nvPr>
        </p:nvSpPr>
        <p:spPr>
          <a:xfrm>
            <a:off x="3344550" y="2556174"/>
            <a:ext cx="2454900" cy="56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a:t>
            </a:r>
            <a:endParaRPr/>
          </a:p>
        </p:txBody>
      </p:sp>
      <p:sp>
        <p:nvSpPr>
          <p:cNvPr id="756" name="Google Shape;756;p50"/>
          <p:cNvSpPr txBox="1"/>
          <p:nvPr>
            <p:ph idx="5" type="subTitle"/>
          </p:nvPr>
        </p:nvSpPr>
        <p:spPr>
          <a:xfrm>
            <a:off x="3344550" y="2994623"/>
            <a:ext cx="2454900" cy="5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757" name="Google Shape;757;p50"/>
          <p:cNvSpPr txBox="1"/>
          <p:nvPr>
            <p:ph idx="6" type="title"/>
          </p:nvPr>
        </p:nvSpPr>
        <p:spPr>
          <a:xfrm>
            <a:off x="5974525" y="1762874"/>
            <a:ext cx="2454900" cy="96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20,000</a:t>
            </a:r>
            <a:endParaRPr/>
          </a:p>
        </p:txBody>
      </p:sp>
      <p:sp>
        <p:nvSpPr>
          <p:cNvPr id="758" name="Google Shape;758;p50"/>
          <p:cNvSpPr txBox="1"/>
          <p:nvPr>
            <p:ph idx="7" type="subTitle"/>
          </p:nvPr>
        </p:nvSpPr>
        <p:spPr>
          <a:xfrm>
            <a:off x="5974525" y="2556174"/>
            <a:ext cx="2454900" cy="56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a:t>
            </a:r>
            <a:endParaRPr/>
          </a:p>
        </p:txBody>
      </p:sp>
      <p:sp>
        <p:nvSpPr>
          <p:cNvPr id="759" name="Google Shape;759;p50"/>
          <p:cNvSpPr txBox="1"/>
          <p:nvPr>
            <p:ph idx="8" type="subTitle"/>
          </p:nvPr>
        </p:nvSpPr>
        <p:spPr>
          <a:xfrm>
            <a:off x="5974525" y="2994623"/>
            <a:ext cx="2454900" cy="5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760" name="Google Shape;760;p50"/>
          <p:cNvSpPr txBox="1"/>
          <p:nvPr>
            <p:ph idx="9"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a:t>
            </a:r>
            <a:r>
              <a:rPr lang="en"/>
              <a:t>ey numbers</a:t>
            </a:r>
            <a:endParaRPr/>
          </a:p>
        </p:txBody>
      </p:sp>
      <p:sp>
        <p:nvSpPr>
          <p:cNvPr id="761" name="Google Shape;761;p50"/>
          <p:cNvSpPr/>
          <p:nvPr/>
        </p:nvSpPr>
        <p:spPr>
          <a:xfrm>
            <a:off x="6002325" y="197550"/>
            <a:ext cx="2430806" cy="346278"/>
          </a:xfrm>
          <a:custGeom>
            <a:rect b="b" l="l" r="r" t="t"/>
            <a:pathLst>
              <a:path extrusionOk="0" h="3988" w="27995">
                <a:moveTo>
                  <a:pt x="5046" y="0"/>
                </a:moveTo>
                <a:cubicBezTo>
                  <a:pt x="4736" y="0"/>
                  <a:pt x="4479" y="257"/>
                  <a:pt x="4479" y="556"/>
                </a:cubicBezTo>
                <a:cubicBezTo>
                  <a:pt x="4479" y="866"/>
                  <a:pt x="4736" y="1123"/>
                  <a:pt x="5046" y="1123"/>
                </a:cubicBezTo>
                <a:cubicBezTo>
                  <a:pt x="5356" y="1123"/>
                  <a:pt x="5602" y="866"/>
                  <a:pt x="5602" y="556"/>
                </a:cubicBezTo>
                <a:cubicBezTo>
                  <a:pt x="5602" y="257"/>
                  <a:pt x="5345" y="0"/>
                  <a:pt x="5046" y="0"/>
                </a:cubicBezTo>
                <a:close/>
                <a:moveTo>
                  <a:pt x="9524" y="0"/>
                </a:moveTo>
                <a:cubicBezTo>
                  <a:pt x="9214" y="0"/>
                  <a:pt x="8969" y="257"/>
                  <a:pt x="8958" y="556"/>
                </a:cubicBezTo>
                <a:cubicBezTo>
                  <a:pt x="8958" y="866"/>
                  <a:pt x="9214" y="1123"/>
                  <a:pt x="9524" y="1123"/>
                </a:cubicBezTo>
                <a:cubicBezTo>
                  <a:pt x="9834" y="1123"/>
                  <a:pt x="10080" y="866"/>
                  <a:pt x="10080" y="556"/>
                </a:cubicBezTo>
                <a:cubicBezTo>
                  <a:pt x="10080" y="246"/>
                  <a:pt x="9824" y="0"/>
                  <a:pt x="9514" y="0"/>
                </a:cubicBezTo>
                <a:close/>
                <a:moveTo>
                  <a:pt x="14003" y="2875"/>
                </a:moveTo>
                <a:cubicBezTo>
                  <a:pt x="13693" y="2875"/>
                  <a:pt x="13447" y="3132"/>
                  <a:pt x="13436" y="3431"/>
                </a:cubicBezTo>
                <a:cubicBezTo>
                  <a:pt x="13447" y="3741"/>
                  <a:pt x="13693" y="3987"/>
                  <a:pt x="14003" y="3987"/>
                </a:cubicBezTo>
                <a:cubicBezTo>
                  <a:pt x="14313" y="3987"/>
                  <a:pt x="14559" y="3741"/>
                  <a:pt x="14559" y="3431"/>
                </a:cubicBezTo>
                <a:cubicBezTo>
                  <a:pt x="14559" y="3132"/>
                  <a:pt x="14313" y="2875"/>
                  <a:pt x="14003" y="2875"/>
                </a:cubicBezTo>
                <a:close/>
                <a:moveTo>
                  <a:pt x="9524" y="2875"/>
                </a:moveTo>
                <a:cubicBezTo>
                  <a:pt x="9214" y="2875"/>
                  <a:pt x="8958" y="3132"/>
                  <a:pt x="8958" y="3431"/>
                </a:cubicBezTo>
                <a:cubicBezTo>
                  <a:pt x="8969" y="3741"/>
                  <a:pt x="9214" y="3987"/>
                  <a:pt x="9524" y="3987"/>
                </a:cubicBezTo>
                <a:cubicBezTo>
                  <a:pt x="9834" y="3987"/>
                  <a:pt x="10080" y="3741"/>
                  <a:pt x="10080" y="3431"/>
                </a:cubicBezTo>
                <a:cubicBezTo>
                  <a:pt x="10080" y="3121"/>
                  <a:pt x="9824" y="2875"/>
                  <a:pt x="9514" y="2875"/>
                </a:cubicBezTo>
                <a:close/>
                <a:moveTo>
                  <a:pt x="567" y="2875"/>
                </a:moveTo>
                <a:cubicBezTo>
                  <a:pt x="257" y="2875"/>
                  <a:pt x="1" y="3132"/>
                  <a:pt x="1" y="3431"/>
                </a:cubicBezTo>
                <a:cubicBezTo>
                  <a:pt x="1" y="3741"/>
                  <a:pt x="257" y="3987"/>
                  <a:pt x="567" y="3987"/>
                </a:cubicBezTo>
                <a:cubicBezTo>
                  <a:pt x="867" y="3987"/>
                  <a:pt x="1123" y="3741"/>
                  <a:pt x="1123" y="3431"/>
                </a:cubicBezTo>
                <a:cubicBezTo>
                  <a:pt x="1123" y="3132"/>
                  <a:pt x="867" y="2875"/>
                  <a:pt x="567" y="2875"/>
                </a:cubicBezTo>
                <a:close/>
                <a:moveTo>
                  <a:pt x="567" y="0"/>
                </a:moveTo>
                <a:cubicBezTo>
                  <a:pt x="257" y="0"/>
                  <a:pt x="1" y="257"/>
                  <a:pt x="1" y="556"/>
                </a:cubicBezTo>
                <a:cubicBezTo>
                  <a:pt x="1" y="866"/>
                  <a:pt x="257" y="1123"/>
                  <a:pt x="567" y="1123"/>
                </a:cubicBezTo>
                <a:cubicBezTo>
                  <a:pt x="867" y="1123"/>
                  <a:pt x="1123" y="866"/>
                  <a:pt x="1123" y="556"/>
                </a:cubicBezTo>
                <a:cubicBezTo>
                  <a:pt x="1123" y="257"/>
                  <a:pt x="867" y="0"/>
                  <a:pt x="567" y="0"/>
                </a:cubicBezTo>
                <a:close/>
                <a:moveTo>
                  <a:pt x="5046" y="2875"/>
                </a:moveTo>
                <a:cubicBezTo>
                  <a:pt x="4736" y="2875"/>
                  <a:pt x="4479" y="3132"/>
                  <a:pt x="4479" y="3431"/>
                </a:cubicBezTo>
                <a:cubicBezTo>
                  <a:pt x="4479" y="3741"/>
                  <a:pt x="4736" y="3987"/>
                  <a:pt x="5046" y="3987"/>
                </a:cubicBezTo>
                <a:cubicBezTo>
                  <a:pt x="5345" y="3987"/>
                  <a:pt x="5602" y="3741"/>
                  <a:pt x="5602" y="3431"/>
                </a:cubicBezTo>
                <a:cubicBezTo>
                  <a:pt x="5602" y="3132"/>
                  <a:pt x="5345" y="2875"/>
                  <a:pt x="5046" y="2875"/>
                </a:cubicBezTo>
                <a:close/>
                <a:moveTo>
                  <a:pt x="27438" y="2875"/>
                </a:moveTo>
                <a:cubicBezTo>
                  <a:pt x="27128" y="2875"/>
                  <a:pt x="26883" y="3132"/>
                  <a:pt x="26883" y="3431"/>
                </a:cubicBezTo>
                <a:cubicBezTo>
                  <a:pt x="26883" y="3741"/>
                  <a:pt x="27128" y="3987"/>
                  <a:pt x="27438" y="3987"/>
                </a:cubicBezTo>
                <a:cubicBezTo>
                  <a:pt x="27748" y="3987"/>
                  <a:pt x="27994" y="3741"/>
                  <a:pt x="27994" y="3431"/>
                </a:cubicBezTo>
                <a:cubicBezTo>
                  <a:pt x="27994" y="3132"/>
                  <a:pt x="27748" y="2875"/>
                  <a:pt x="27438" y="2875"/>
                </a:cubicBezTo>
                <a:close/>
                <a:moveTo>
                  <a:pt x="22960" y="0"/>
                </a:moveTo>
                <a:cubicBezTo>
                  <a:pt x="22650" y="0"/>
                  <a:pt x="22404" y="257"/>
                  <a:pt x="22404" y="556"/>
                </a:cubicBezTo>
                <a:cubicBezTo>
                  <a:pt x="22404" y="866"/>
                  <a:pt x="22650" y="1123"/>
                  <a:pt x="22960" y="1123"/>
                </a:cubicBezTo>
                <a:cubicBezTo>
                  <a:pt x="23270" y="1123"/>
                  <a:pt x="23516" y="866"/>
                  <a:pt x="23516" y="556"/>
                </a:cubicBezTo>
                <a:cubicBezTo>
                  <a:pt x="23516" y="257"/>
                  <a:pt x="23270" y="0"/>
                  <a:pt x="22960" y="0"/>
                </a:cubicBezTo>
                <a:close/>
                <a:moveTo>
                  <a:pt x="27438" y="1123"/>
                </a:moveTo>
                <a:cubicBezTo>
                  <a:pt x="27748" y="1123"/>
                  <a:pt x="27994" y="866"/>
                  <a:pt x="27994" y="556"/>
                </a:cubicBezTo>
                <a:cubicBezTo>
                  <a:pt x="27994" y="257"/>
                  <a:pt x="27748" y="0"/>
                  <a:pt x="27438" y="0"/>
                </a:cubicBezTo>
                <a:cubicBezTo>
                  <a:pt x="27128" y="0"/>
                  <a:pt x="26883" y="257"/>
                  <a:pt x="26883" y="556"/>
                </a:cubicBezTo>
                <a:cubicBezTo>
                  <a:pt x="26883" y="866"/>
                  <a:pt x="27128" y="1123"/>
                  <a:pt x="27438" y="1123"/>
                </a:cubicBezTo>
                <a:close/>
                <a:moveTo>
                  <a:pt x="18481" y="0"/>
                </a:moveTo>
                <a:cubicBezTo>
                  <a:pt x="18171" y="0"/>
                  <a:pt x="17926" y="257"/>
                  <a:pt x="17926" y="556"/>
                </a:cubicBezTo>
                <a:cubicBezTo>
                  <a:pt x="17926" y="866"/>
                  <a:pt x="18171" y="1123"/>
                  <a:pt x="18481" y="1123"/>
                </a:cubicBezTo>
                <a:cubicBezTo>
                  <a:pt x="18791" y="1123"/>
                  <a:pt x="19037" y="866"/>
                  <a:pt x="19037" y="556"/>
                </a:cubicBezTo>
                <a:cubicBezTo>
                  <a:pt x="19037" y="257"/>
                  <a:pt x="18791" y="0"/>
                  <a:pt x="18481" y="0"/>
                </a:cubicBezTo>
                <a:close/>
                <a:moveTo>
                  <a:pt x="18481" y="2875"/>
                </a:moveTo>
                <a:cubicBezTo>
                  <a:pt x="18171" y="2875"/>
                  <a:pt x="17926" y="3132"/>
                  <a:pt x="17926" y="3431"/>
                </a:cubicBezTo>
                <a:cubicBezTo>
                  <a:pt x="17926" y="3741"/>
                  <a:pt x="18171" y="3987"/>
                  <a:pt x="18481" y="3987"/>
                </a:cubicBezTo>
                <a:cubicBezTo>
                  <a:pt x="18791" y="3987"/>
                  <a:pt x="19037" y="3741"/>
                  <a:pt x="19037" y="3431"/>
                </a:cubicBezTo>
                <a:cubicBezTo>
                  <a:pt x="19037" y="3132"/>
                  <a:pt x="18791" y="2875"/>
                  <a:pt x="18481" y="2875"/>
                </a:cubicBezTo>
                <a:close/>
                <a:moveTo>
                  <a:pt x="14003" y="0"/>
                </a:moveTo>
                <a:cubicBezTo>
                  <a:pt x="13693" y="0"/>
                  <a:pt x="13447" y="257"/>
                  <a:pt x="13436" y="556"/>
                </a:cubicBezTo>
                <a:cubicBezTo>
                  <a:pt x="13447" y="866"/>
                  <a:pt x="13693" y="1123"/>
                  <a:pt x="14003" y="1123"/>
                </a:cubicBezTo>
                <a:cubicBezTo>
                  <a:pt x="14313" y="1123"/>
                  <a:pt x="14559" y="866"/>
                  <a:pt x="14559" y="556"/>
                </a:cubicBezTo>
                <a:cubicBezTo>
                  <a:pt x="14559" y="257"/>
                  <a:pt x="14313" y="0"/>
                  <a:pt x="14003" y="0"/>
                </a:cubicBezTo>
                <a:close/>
                <a:moveTo>
                  <a:pt x="22960" y="2875"/>
                </a:moveTo>
                <a:cubicBezTo>
                  <a:pt x="22650" y="2875"/>
                  <a:pt x="22404" y="3132"/>
                  <a:pt x="22404" y="3431"/>
                </a:cubicBezTo>
                <a:cubicBezTo>
                  <a:pt x="22404" y="3741"/>
                  <a:pt x="22650" y="3987"/>
                  <a:pt x="22960" y="3987"/>
                </a:cubicBezTo>
                <a:cubicBezTo>
                  <a:pt x="23270" y="3987"/>
                  <a:pt x="23516" y="3741"/>
                  <a:pt x="23516" y="3431"/>
                </a:cubicBezTo>
                <a:cubicBezTo>
                  <a:pt x="23516" y="3132"/>
                  <a:pt x="23270" y="2875"/>
                  <a:pt x="22960" y="287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1"/>
          <p:cNvSpPr txBox="1"/>
          <p:nvPr>
            <p:ph type="title"/>
          </p:nvPr>
        </p:nvSpPr>
        <p:spPr>
          <a:xfrm>
            <a:off x="1535550" y="3129500"/>
            <a:ext cx="6072900" cy="6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—SOMEONE FAMOUS</a:t>
            </a:r>
            <a:endParaRPr/>
          </a:p>
        </p:txBody>
      </p:sp>
      <p:sp>
        <p:nvSpPr>
          <p:cNvPr id="767" name="Google Shape;767;p51"/>
          <p:cNvSpPr txBox="1"/>
          <p:nvPr>
            <p:ph idx="1" type="subTitle"/>
          </p:nvPr>
        </p:nvSpPr>
        <p:spPr>
          <a:xfrm>
            <a:off x="1535550" y="1458550"/>
            <a:ext cx="6072900" cy="145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“This is a quote, words full of wisdom that someone important said and that can inspire anyone who reads them.”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2"/>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
            </a:r>
            <a:r>
              <a:rPr lang="en"/>
              <a:t>iagnosis</a:t>
            </a:r>
            <a:endParaRPr/>
          </a:p>
        </p:txBody>
      </p:sp>
      <p:sp>
        <p:nvSpPr>
          <p:cNvPr id="773" name="Google Shape;773;p52"/>
          <p:cNvSpPr txBox="1"/>
          <p:nvPr>
            <p:ph idx="5" type="subTitle"/>
          </p:nvPr>
        </p:nvSpPr>
        <p:spPr>
          <a:xfrm>
            <a:off x="3517957" y="1831794"/>
            <a:ext cx="2108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a:t>
            </a:r>
            <a:endParaRPr/>
          </a:p>
        </p:txBody>
      </p:sp>
      <p:sp>
        <p:nvSpPr>
          <p:cNvPr id="774" name="Google Shape;774;p52"/>
          <p:cNvSpPr txBox="1"/>
          <p:nvPr>
            <p:ph idx="1" type="subTitle"/>
          </p:nvPr>
        </p:nvSpPr>
        <p:spPr>
          <a:xfrm>
            <a:off x="1095595" y="1831794"/>
            <a:ext cx="2108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a:t>
            </a:r>
            <a:endParaRPr/>
          </a:p>
        </p:txBody>
      </p:sp>
      <p:sp>
        <p:nvSpPr>
          <p:cNvPr id="775" name="Google Shape;775;p52"/>
          <p:cNvSpPr txBox="1"/>
          <p:nvPr>
            <p:ph idx="2" type="subTitle"/>
          </p:nvPr>
        </p:nvSpPr>
        <p:spPr>
          <a:xfrm>
            <a:off x="1095593" y="2099061"/>
            <a:ext cx="21081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776" name="Google Shape;776;p52"/>
          <p:cNvSpPr txBox="1"/>
          <p:nvPr>
            <p:ph idx="3" type="subTitle"/>
          </p:nvPr>
        </p:nvSpPr>
        <p:spPr>
          <a:xfrm>
            <a:off x="1095595" y="3173370"/>
            <a:ext cx="2108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a:t>
            </a:r>
            <a:endParaRPr/>
          </a:p>
        </p:txBody>
      </p:sp>
      <p:sp>
        <p:nvSpPr>
          <p:cNvPr id="777" name="Google Shape;777;p52"/>
          <p:cNvSpPr txBox="1"/>
          <p:nvPr>
            <p:ph idx="4" type="subTitle"/>
          </p:nvPr>
        </p:nvSpPr>
        <p:spPr>
          <a:xfrm>
            <a:off x="1095593" y="3440638"/>
            <a:ext cx="21081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the closest planet to the Sun</a:t>
            </a:r>
            <a:endParaRPr/>
          </a:p>
        </p:txBody>
      </p:sp>
      <p:sp>
        <p:nvSpPr>
          <p:cNvPr id="778" name="Google Shape;778;p52"/>
          <p:cNvSpPr txBox="1"/>
          <p:nvPr>
            <p:ph idx="6" type="subTitle"/>
          </p:nvPr>
        </p:nvSpPr>
        <p:spPr>
          <a:xfrm>
            <a:off x="3517955" y="2099061"/>
            <a:ext cx="21081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very cold place</a:t>
            </a:r>
            <a:endParaRPr/>
          </a:p>
        </p:txBody>
      </p:sp>
      <p:sp>
        <p:nvSpPr>
          <p:cNvPr id="779" name="Google Shape;779;p52"/>
          <p:cNvSpPr txBox="1"/>
          <p:nvPr>
            <p:ph idx="7" type="subTitle"/>
          </p:nvPr>
        </p:nvSpPr>
        <p:spPr>
          <a:xfrm>
            <a:off x="3517957" y="3173370"/>
            <a:ext cx="2108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a:t>
            </a:r>
            <a:endParaRPr/>
          </a:p>
        </p:txBody>
      </p:sp>
      <p:sp>
        <p:nvSpPr>
          <p:cNvPr id="780" name="Google Shape;780;p52"/>
          <p:cNvSpPr txBox="1"/>
          <p:nvPr>
            <p:ph idx="8" type="subTitle"/>
          </p:nvPr>
        </p:nvSpPr>
        <p:spPr>
          <a:xfrm>
            <a:off x="3517955" y="3440638"/>
            <a:ext cx="21081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 of them all</a:t>
            </a:r>
            <a:endParaRPr/>
          </a:p>
        </p:txBody>
      </p:sp>
      <p:sp>
        <p:nvSpPr>
          <p:cNvPr id="781" name="Google Shape;781;p52"/>
          <p:cNvSpPr txBox="1"/>
          <p:nvPr>
            <p:ph idx="9" type="subTitle"/>
          </p:nvPr>
        </p:nvSpPr>
        <p:spPr>
          <a:xfrm>
            <a:off x="5940307" y="1831794"/>
            <a:ext cx="2108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a:t>
            </a:r>
            <a:endParaRPr/>
          </a:p>
        </p:txBody>
      </p:sp>
      <p:sp>
        <p:nvSpPr>
          <p:cNvPr id="782" name="Google Shape;782;p52"/>
          <p:cNvSpPr txBox="1"/>
          <p:nvPr>
            <p:ph idx="13" type="subTitle"/>
          </p:nvPr>
        </p:nvSpPr>
        <p:spPr>
          <a:xfrm>
            <a:off x="5940305" y="2099061"/>
            <a:ext cx="21081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composed of hydrogen and helium</a:t>
            </a:r>
            <a:endParaRPr/>
          </a:p>
        </p:txBody>
      </p:sp>
      <p:sp>
        <p:nvSpPr>
          <p:cNvPr id="783" name="Google Shape;783;p52"/>
          <p:cNvSpPr txBox="1"/>
          <p:nvPr>
            <p:ph idx="14" type="subTitle"/>
          </p:nvPr>
        </p:nvSpPr>
        <p:spPr>
          <a:xfrm>
            <a:off x="5940307" y="3173370"/>
            <a:ext cx="2108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a:t>
            </a:r>
            <a:endParaRPr/>
          </a:p>
        </p:txBody>
      </p:sp>
      <p:sp>
        <p:nvSpPr>
          <p:cNvPr id="784" name="Google Shape;784;p52"/>
          <p:cNvSpPr txBox="1"/>
          <p:nvPr>
            <p:ph idx="15" type="subTitle"/>
          </p:nvPr>
        </p:nvSpPr>
        <p:spPr>
          <a:xfrm>
            <a:off x="5940305" y="3440638"/>
            <a:ext cx="21081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very far away from the Sun</a:t>
            </a:r>
            <a:endParaRPr/>
          </a:p>
        </p:txBody>
      </p:sp>
      <p:grpSp>
        <p:nvGrpSpPr>
          <p:cNvPr id="785" name="Google Shape;785;p52"/>
          <p:cNvGrpSpPr/>
          <p:nvPr/>
        </p:nvGrpSpPr>
        <p:grpSpPr>
          <a:xfrm flipH="1">
            <a:off x="5169875" y="200123"/>
            <a:ext cx="2601527" cy="2499627"/>
            <a:chOff x="3870525" y="3462023"/>
            <a:chExt cx="2601527" cy="2499627"/>
          </a:xfrm>
        </p:grpSpPr>
        <p:sp>
          <p:nvSpPr>
            <p:cNvPr id="786" name="Google Shape;786;p52"/>
            <p:cNvSpPr/>
            <p:nvPr/>
          </p:nvSpPr>
          <p:spPr>
            <a:xfrm>
              <a:off x="3870525"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2"/>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3"/>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91919"/>
                </a:solidFill>
              </a:rPr>
              <a:t>Recommendations</a:t>
            </a:r>
            <a:endParaRPr>
              <a:solidFill>
                <a:srgbClr val="191919"/>
              </a:solidFill>
            </a:endParaRPr>
          </a:p>
        </p:txBody>
      </p:sp>
      <p:sp>
        <p:nvSpPr>
          <p:cNvPr id="793" name="Google Shape;793;p53"/>
          <p:cNvSpPr txBox="1"/>
          <p:nvPr>
            <p:ph idx="2" type="subTitle"/>
          </p:nvPr>
        </p:nvSpPr>
        <p:spPr>
          <a:xfrm>
            <a:off x="1740236" y="2315162"/>
            <a:ext cx="28731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TO DO</a:t>
            </a:r>
            <a:endParaRPr/>
          </a:p>
        </p:txBody>
      </p:sp>
      <p:sp>
        <p:nvSpPr>
          <p:cNvPr id="794" name="Google Shape;794;p53"/>
          <p:cNvSpPr txBox="1"/>
          <p:nvPr>
            <p:ph idx="1" type="subTitle"/>
          </p:nvPr>
        </p:nvSpPr>
        <p:spPr>
          <a:xfrm>
            <a:off x="4911849" y="2315162"/>
            <a:ext cx="28731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NOT TO DO</a:t>
            </a:r>
            <a:endParaRPr/>
          </a:p>
        </p:txBody>
      </p:sp>
      <p:sp>
        <p:nvSpPr>
          <p:cNvPr id="795" name="Google Shape;795;p53"/>
          <p:cNvSpPr txBox="1"/>
          <p:nvPr>
            <p:ph idx="4" type="body"/>
          </p:nvPr>
        </p:nvSpPr>
        <p:spPr>
          <a:xfrm>
            <a:off x="4759436" y="2623829"/>
            <a:ext cx="2873100" cy="1576200"/>
          </a:xfrm>
          <a:prstGeom prst="rect">
            <a:avLst/>
          </a:prstGeom>
        </p:spPr>
        <p:txBody>
          <a:bodyPr anchorCtr="0" anchor="t" bIns="91425" lIns="91425" spcFirstLastPara="1" rIns="91425" wrap="square" tIns="91425">
            <a:noAutofit/>
          </a:bodyPr>
          <a:lstStyle/>
          <a:p>
            <a:pPr indent="-180340" lvl="0" marL="182880" rtl="0" algn="l">
              <a:spcBef>
                <a:spcPts val="0"/>
              </a:spcBef>
              <a:spcAft>
                <a:spcPts val="0"/>
              </a:spcAft>
              <a:buSzPts val="1400"/>
              <a:buChar char="●"/>
            </a:pPr>
            <a:r>
              <a:rPr lang="en"/>
              <a:t>You can describe what the patient shouldn’t do here</a:t>
            </a:r>
            <a:endParaRPr/>
          </a:p>
          <a:p>
            <a:pPr indent="-180340" lvl="0" marL="182880" rtl="0" algn="l">
              <a:spcBef>
                <a:spcPts val="1000"/>
              </a:spcBef>
              <a:spcAft>
                <a:spcPts val="0"/>
              </a:spcAft>
              <a:buSzPts val="1400"/>
              <a:buChar char="●"/>
            </a:pPr>
            <a:r>
              <a:rPr lang="en"/>
              <a:t>You can describe what the patient shouldn’t do here</a:t>
            </a:r>
            <a:endParaRPr/>
          </a:p>
          <a:p>
            <a:pPr indent="-180340" lvl="0" marL="182880" rtl="0" algn="l">
              <a:spcBef>
                <a:spcPts val="1000"/>
              </a:spcBef>
              <a:spcAft>
                <a:spcPts val="0"/>
              </a:spcAft>
              <a:buSzPts val="1400"/>
              <a:buChar char="●"/>
            </a:pPr>
            <a:r>
              <a:rPr lang="en"/>
              <a:t>You can describe what the patient shouldn’t do here</a:t>
            </a:r>
            <a:endParaRPr/>
          </a:p>
        </p:txBody>
      </p:sp>
      <p:sp>
        <p:nvSpPr>
          <p:cNvPr id="796" name="Google Shape;796;p53"/>
          <p:cNvSpPr txBox="1"/>
          <p:nvPr>
            <p:ph idx="3" type="body"/>
          </p:nvPr>
        </p:nvSpPr>
        <p:spPr>
          <a:xfrm>
            <a:off x="1587836" y="2623830"/>
            <a:ext cx="2873100" cy="1576200"/>
          </a:xfrm>
          <a:prstGeom prst="rect">
            <a:avLst/>
          </a:prstGeom>
        </p:spPr>
        <p:txBody>
          <a:bodyPr anchorCtr="0" anchor="t" bIns="91425" lIns="91425" spcFirstLastPara="1" rIns="91425" wrap="square" tIns="91425">
            <a:noAutofit/>
          </a:bodyPr>
          <a:lstStyle/>
          <a:p>
            <a:pPr indent="-180340" lvl="0" marL="182880" rtl="0" algn="l">
              <a:spcBef>
                <a:spcPts val="0"/>
              </a:spcBef>
              <a:spcAft>
                <a:spcPts val="0"/>
              </a:spcAft>
              <a:buSzPts val="1400"/>
              <a:buChar char="●"/>
            </a:pPr>
            <a:r>
              <a:rPr lang="en"/>
              <a:t>You can describe what the patient should do here</a:t>
            </a:r>
            <a:endParaRPr/>
          </a:p>
          <a:p>
            <a:pPr indent="-180340" lvl="0" marL="182880" rtl="0" algn="l">
              <a:spcBef>
                <a:spcPts val="1000"/>
              </a:spcBef>
              <a:spcAft>
                <a:spcPts val="0"/>
              </a:spcAft>
              <a:buSzPts val="1400"/>
              <a:buChar char="●"/>
            </a:pPr>
            <a:r>
              <a:rPr lang="en"/>
              <a:t>You can describe what the patient should do here</a:t>
            </a:r>
            <a:endParaRPr/>
          </a:p>
          <a:p>
            <a:pPr indent="-180340" lvl="0" marL="182880" rtl="0" algn="l">
              <a:spcBef>
                <a:spcPts val="1000"/>
              </a:spcBef>
              <a:spcAft>
                <a:spcPts val="0"/>
              </a:spcAft>
              <a:buSzPts val="1400"/>
              <a:buChar char="●"/>
            </a:pPr>
            <a:r>
              <a:rPr lang="en"/>
              <a:t>You can describe what the patient should do here</a:t>
            </a:r>
            <a:endParaRPr/>
          </a:p>
        </p:txBody>
      </p:sp>
      <p:sp>
        <p:nvSpPr>
          <p:cNvPr id="797" name="Google Shape;797;p53"/>
          <p:cNvSpPr/>
          <p:nvPr/>
        </p:nvSpPr>
        <p:spPr>
          <a:xfrm>
            <a:off x="1775306" y="1346415"/>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3"/>
          <p:cNvSpPr/>
          <p:nvPr/>
        </p:nvSpPr>
        <p:spPr>
          <a:xfrm>
            <a:off x="4946906" y="1346415"/>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53"/>
          <p:cNvGrpSpPr/>
          <p:nvPr/>
        </p:nvGrpSpPr>
        <p:grpSpPr>
          <a:xfrm>
            <a:off x="1998856" y="1531241"/>
            <a:ext cx="423283" cy="423283"/>
            <a:chOff x="1492675" y="4992125"/>
            <a:chExt cx="481825" cy="481825"/>
          </a:xfrm>
        </p:grpSpPr>
        <p:sp>
          <p:nvSpPr>
            <p:cNvPr id="800" name="Google Shape;800;p5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 name="Google Shape;801;p5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02" name="Google Shape;802;p53"/>
          <p:cNvGrpSpPr/>
          <p:nvPr/>
        </p:nvGrpSpPr>
        <p:grpSpPr>
          <a:xfrm>
            <a:off x="5170456" y="1531241"/>
            <a:ext cx="423283" cy="423283"/>
            <a:chOff x="2085525" y="4992125"/>
            <a:chExt cx="481825" cy="481825"/>
          </a:xfrm>
        </p:grpSpPr>
        <p:sp>
          <p:nvSpPr>
            <p:cNvPr id="803" name="Google Shape;803;p5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4" name="Google Shape;804;p5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54"/>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Prevention</a:t>
            </a:r>
            <a:endParaRPr/>
          </a:p>
        </p:txBody>
      </p:sp>
      <p:grpSp>
        <p:nvGrpSpPr>
          <p:cNvPr id="810" name="Google Shape;810;p54"/>
          <p:cNvGrpSpPr/>
          <p:nvPr/>
        </p:nvGrpSpPr>
        <p:grpSpPr>
          <a:xfrm flipH="1">
            <a:off x="5512061" y="416035"/>
            <a:ext cx="2601527" cy="2499627"/>
            <a:chOff x="3870525" y="3462023"/>
            <a:chExt cx="2601527" cy="2499627"/>
          </a:xfrm>
        </p:grpSpPr>
        <p:sp>
          <p:nvSpPr>
            <p:cNvPr id="811" name="Google Shape;811;p54"/>
            <p:cNvSpPr/>
            <p:nvPr/>
          </p:nvSpPr>
          <p:spPr>
            <a:xfrm>
              <a:off x="3870525"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4"/>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813" name="Google Shape;813;p54"/>
          <p:cNvGraphicFramePr/>
          <p:nvPr/>
        </p:nvGraphicFramePr>
        <p:xfrm>
          <a:off x="1183850" y="1387227"/>
          <a:ext cx="3000000" cy="3000000"/>
        </p:xfrm>
        <a:graphic>
          <a:graphicData uri="http://schemas.openxmlformats.org/drawingml/2006/table">
            <a:tbl>
              <a:tblPr>
                <a:noFill/>
                <a:tableStyleId>{CD5193B6-D86C-4DB9-ACE4-BE80D5008C26}</a:tableStyleId>
              </a:tblPr>
              <a:tblGrid>
                <a:gridCol w="1336600"/>
                <a:gridCol w="1813200"/>
                <a:gridCol w="1813250"/>
                <a:gridCol w="1813250"/>
              </a:tblGrid>
              <a:tr h="734375">
                <a:tc>
                  <a:txBody>
                    <a:bodyPr/>
                    <a:lstStyle/>
                    <a:p>
                      <a:pPr indent="0" lvl="0" marL="0" rtl="0" algn="ctr">
                        <a:lnSpc>
                          <a:spcPct val="100000"/>
                        </a:lnSpc>
                        <a:spcBef>
                          <a:spcPts val="0"/>
                        </a:spcBef>
                        <a:spcAft>
                          <a:spcPts val="0"/>
                        </a:spcAft>
                        <a:buNone/>
                      </a:pPr>
                      <a:r>
                        <a:rPr lang="en" sz="1900">
                          <a:solidFill>
                            <a:schemeClr val="dk1"/>
                          </a:solidFill>
                          <a:latin typeface="Space Grotesk Medium"/>
                          <a:ea typeface="Space Grotesk Medium"/>
                          <a:cs typeface="Space Grotesk Medium"/>
                          <a:sym typeface="Space Grotesk Medium"/>
                        </a:rPr>
                        <a:t>HABITS</a:t>
                      </a:r>
                      <a:endParaRPr sz="1900">
                        <a:solidFill>
                          <a:schemeClr val="dk1"/>
                        </a:solidFill>
                        <a:latin typeface="Space Grotesk Medium"/>
                        <a:ea typeface="Space Grotesk Medium"/>
                        <a:cs typeface="Space Grotesk Medium"/>
                        <a:sym typeface="Space Grotesk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900">
                          <a:solidFill>
                            <a:schemeClr val="dk1"/>
                          </a:solidFill>
                          <a:latin typeface="Space Grotesk Medium"/>
                          <a:ea typeface="Space Grotesk Medium"/>
                          <a:cs typeface="Space Grotesk Medium"/>
                          <a:sym typeface="Space Grotesk Medium"/>
                        </a:rPr>
                        <a:t>EARTH</a:t>
                      </a:r>
                      <a:endParaRPr sz="1900">
                        <a:solidFill>
                          <a:schemeClr val="dk1"/>
                        </a:solidFill>
                        <a:latin typeface="Space Grotesk Medium"/>
                        <a:ea typeface="Space Grotesk Medium"/>
                        <a:cs typeface="Space Grotesk Medium"/>
                        <a:sym typeface="Space Grotesk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900">
                          <a:solidFill>
                            <a:schemeClr val="dk1"/>
                          </a:solidFill>
                          <a:latin typeface="Space Grotesk Medium"/>
                          <a:ea typeface="Space Grotesk Medium"/>
                          <a:cs typeface="Space Grotesk Medium"/>
                          <a:sym typeface="Space Grotesk Medium"/>
                        </a:rPr>
                        <a:t>SATURN</a:t>
                      </a:r>
                      <a:endParaRPr sz="1900">
                        <a:solidFill>
                          <a:schemeClr val="dk1"/>
                        </a:solidFill>
                        <a:latin typeface="Space Grotesk Medium"/>
                        <a:ea typeface="Space Grotesk Medium"/>
                        <a:cs typeface="Space Grotesk Medium"/>
                        <a:sym typeface="Space Grotesk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lnSpc>
                          <a:spcPct val="100000"/>
                        </a:lnSpc>
                        <a:spcBef>
                          <a:spcPts val="0"/>
                        </a:spcBef>
                        <a:spcAft>
                          <a:spcPts val="0"/>
                        </a:spcAft>
                        <a:buNone/>
                      </a:pPr>
                      <a:r>
                        <a:rPr lang="en" sz="1900">
                          <a:solidFill>
                            <a:schemeClr val="dk1"/>
                          </a:solidFill>
                          <a:latin typeface="Space Grotesk Medium"/>
                          <a:ea typeface="Space Grotesk Medium"/>
                          <a:cs typeface="Space Grotesk Medium"/>
                          <a:sym typeface="Space Grotesk Medium"/>
                        </a:rPr>
                        <a:t>MERCURY</a:t>
                      </a:r>
                      <a:endParaRPr sz="1900">
                        <a:solidFill>
                          <a:schemeClr val="dk1"/>
                        </a:solidFill>
                        <a:latin typeface="Space Grotesk Medium"/>
                        <a:ea typeface="Space Grotesk Medium"/>
                        <a:cs typeface="Space Grotesk Medium"/>
                        <a:sym typeface="Space Grotesk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776350">
                <a:tc>
                  <a:txBody>
                    <a:bodyPr/>
                    <a:lstStyle/>
                    <a:p>
                      <a:pPr indent="0" lvl="0" marL="0" rtl="0" algn="ctr">
                        <a:lnSpc>
                          <a:spcPct val="100000"/>
                        </a:lnSpc>
                        <a:spcBef>
                          <a:spcPts val="0"/>
                        </a:spcBef>
                        <a:spcAft>
                          <a:spcPts val="0"/>
                        </a:spcAft>
                        <a:buNone/>
                      </a:pPr>
                      <a:r>
                        <a:rPr lang="en" sz="1900">
                          <a:solidFill>
                            <a:schemeClr val="dk1"/>
                          </a:solidFill>
                          <a:latin typeface="Space Grotesk Medium"/>
                          <a:ea typeface="Space Grotesk Medium"/>
                          <a:cs typeface="Space Grotesk Medium"/>
                          <a:sym typeface="Space Grotesk Medium"/>
                        </a:rPr>
                        <a:t>HABIT 1</a:t>
                      </a:r>
                      <a:endParaRPr sz="1900">
                        <a:solidFill>
                          <a:schemeClr val="dk1"/>
                        </a:solidFill>
                        <a:latin typeface="Space Grotesk Medium"/>
                        <a:ea typeface="Space Grotesk Medium"/>
                        <a:cs typeface="Space Grotesk Medium"/>
                        <a:sym typeface="Space Grotesk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776350">
                <a:tc>
                  <a:txBody>
                    <a:bodyPr/>
                    <a:lstStyle/>
                    <a:p>
                      <a:pPr indent="0" lvl="0" marL="0" rtl="0" algn="ctr">
                        <a:spcBef>
                          <a:spcPts val="0"/>
                        </a:spcBef>
                        <a:spcAft>
                          <a:spcPts val="0"/>
                        </a:spcAft>
                        <a:buClr>
                          <a:schemeClr val="dk1"/>
                        </a:buClr>
                        <a:buSzPts val="1100"/>
                        <a:buFont typeface="Arial"/>
                        <a:buNone/>
                      </a:pPr>
                      <a:r>
                        <a:rPr lang="en" sz="1900">
                          <a:solidFill>
                            <a:schemeClr val="dk1"/>
                          </a:solidFill>
                          <a:latin typeface="Space Grotesk Medium"/>
                          <a:ea typeface="Space Grotesk Medium"/>
                          <a:cs typeface="Space Grotesk Medium"/>
                          <a:sym typeface="Space Grotesk Medium"/>
                        </a:rPr>
                        <a:t>HABIT 2</a:t>
                      </a:r>
                      <a:endParaRPr sz="1900">
                        <a:solidFill>
                          <a:schemeClr val="dk1"/>
                        </a:solidFill>
                        <a:latin typeface="Space Grotesk Medium"/>
                        <a:ea typeface="Space Grotesk Medium"/>
                        <a:cs typeface="Space Grotesk Medium"/>
                        <a:sym typeface="Space Grotesk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776350">
                <a:tc>
                  <a:txBody>
                    <a:bodyPr/>
                    <a:lstStyle/>
                    <a:p>
                      <a:pPr indent="0" lvl="0" marL="0" rtl="0" algn="ctr">
                        <a:spcBef>
                          <a:spcPts val="0"/>
                        </a:spcBef>
                        <a:spcAft>
                          <a:spcPts val="0"/>
                        </a:spcAft>
                        <a:buClr>
                          <a:schemeClr val="dk1"/>
                        </a:buClr>
                        <a:buSzPts val="1100"/>
                        <a:buFont typeface="Arial"/>
                        <a:buNone/>
                      </a:pPr>
                      <a:r>
                        <a:rPr lang="en" sz="1900">
                          <a:solidFill>
                            <a:schemeClr val="dk1"/>
                          </a:solidFill>
                          <a:latin typeface="Space Grotesk Medium"/>
                          <a:ea typeface="Space Grotesk Medium"/>
                          <a:cs typeface="Space Grotesk Medium"/>
                          <a:sym typeface="Space Grotesk Medium"/>
                        </a:rPr>
                        <a:t>HABIT 3</a:t>
                      </a:r>
                      <a:endParaRPr sz="1900">
                        <a:solidFill>
                          <a:schemeClr val="dk1"/>
                        </a:solidFill>
                        <a:latin typeface="Space Grotesk Medium"/>
                        <a:ea typeface="Space Grotesk Medium"/>
                        <a:cs typeface="Space Grotesk Medium"/>
                        <a:sym typeface="Space Grotesk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274300" marL="2743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814" name="Google Shape;814;p54"/>
          <p:cNvSpPr/>
          <p:nvPr/>
        </p:nvSpPr>
        <p:spPr>
          <a:xfrm>
            <a:off x="3104975" y="2244838"/>
            <a:ext cx="595166" cy="542193"/>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 name="Google Shape;815;p54"/>
          <p:cNvGrpSpPr/>
          <p:nvPr/>
        </p:nvGrpSpPr>
        <p:grpSpPr>
          <a:xfrm>
            <a:off x="3252614" y="2365998"/>
            <a:ext cx="299888" cy="299888"/>
            <a:chOff x="2085525" y="4992125"/>
            <a:chExt cx="481825" cy="481825"/>
          </a:xfrm>
        </p:grpSpPr>
        <p:sp>
          <p:nvSpPr>
            <p:cNvPr id="816" name="Google Shape;816;p5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17" name="Google Shape;817;p5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18" name="Google Shape;818;p54"/>
          <p:cNvSpPr/>
          <p:nvPr/>
        </p:nvSpPr>
        <p:spPr>
          <a:xfrm>
            <a:off x="3104975" y="3023201"/>
            <a:ext cx="595166" cy="542193"/>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54"/>
          <p:cNvGrpSpPr/>
          <p:nvPr/>
        </p:nvGrpSpPr>
        <p:grpSpPr>
          <a:xfrm>
            <a:off x="3252614" y="3143074"/>
            <a:ext cx="299888" cy="299888"/>
            <a:chOff x="1492675" y="4992125"/>
            <a:chExt cx="481825" cy="481825"/>
          </a:xfrm>
        </p:grpSpPr>
        <p:sp>
          <p:nvSpPr>
            <p:cNvPr id="820" name="Google Shape;820;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1" name="Google Shape;821;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2" name="Google Shape;822;p54"/>
          <p:cNvSpPr/>
          <p:nvPr/>
        </p:nvSpPr>
        <p:spPr>
          <a:xfrm>
            <a:off x="3104975" y="3798993"/>
            <a:ext cx="595166" cy="542193"/>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54"/>
          <p:cNvGrpSpPr/>
          <p:nvPr/>
        </p:nvGrpSpPr>
        <p:grpSpPr>
          <a:xfrm>
            <a:off x="3252614" y="3920153"/>
            <a:ext cx="299888" cy="299888"/>
            <a:chOff x="1492675" y="4992125"/>
            <a:chExt cx="481825" cy="481825"/>
          </a:xfrm>
        </p:grpSpPr>
        <p:sp>
          <p:nvSpPr>
            <p:cNvPr id="824" name="Google Shape;824;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 name="Google Shape;825;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26" name="Google Shape;826;p54"/>
          <p:cNvSpPr/>
          <p:nvPr/>
        </p:nvSpPr>
        <p:spPr>
          <a:xfrm>
            <a:off x="4928632" y="2246125"/>
            <a:ext cx="595166" cy="542193"/>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54"/>
          <p:cNvGrpSpPr/>
          <p:nvPr/>
        </p:nvGrpSpPr>
        <p:grpSpPr>
          <a:xfrm>
            <a:off x="5076271" y="2367285"/>
            <a:ext cx="299888" cy="299888"/>
            <a:chOff x="2085525" y="4992125"/>
            <a:chExt cx="481825" cy="481825"/>
          </a:xfrm>
        </p:grpSpPr>
        <p:sp>
          <p:nvSpPr>
            <p:cNvPr id="828" name="Google Shape;828;p5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9" name="Google Shape;829;p5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0" name="Google Shape;830;p54"/>
          <p:cNvSpPr/>
          <p:nvPr/>
        </p:nvSpPr>
        <p:spPr>
          <a:xfrm>
            <a:off x="4928632" y="3024488"/>
            <a:ext cx="595166" cy="542193"/>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4928632" y="3800280"/>
            <a:ext cx="595166" cy="542193"/>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54"/>
          <p:cNvGrpSpPr/>
          <p:nvPr/>
        </p:nvGrpSpPr>
        <p:grpSpPr>
          <a:xfrm>
            <a:off x="5076271" y="3921441"/>
            <a:ext cx="299888" cy="299888"/>
            <a:chOff x="1492675" y="4992125"/>
            <a:chExt cx="481825" cy="481825"/>
          </a:xfrm>
        </p:grpSpPr>
        <p:sp>
          <p:nvSpPr>
            <p:cNvPr id="833" name="Google Shape;833;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4" name="Google Shape;834;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35" name="Google Shape;835;p54"/>
          <p:cNvSpPr/>
          <p:nvPr/>
        </p:nvSpPr>
        <p:spPr>
          <a:xfrm>
            <a:off x="6752288" y="2246125"/>
            <a:ext cx="595166" cy="542193"/>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6752288" y="3024488"/>
            <a:ext cx="595166" cy="542193"/>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54"/>
          <p:cNvGrpSpPr/>
          <p:nvPr/>
        </p:nvGrpSpPr>
        <p:grpSpPr>
          <a:xfrm>
            <a:off x="6899928" y="3145649"/>
            <a:ext cx="299888" cy="299888"/>
            <a:chOff x="1492675" y="4992125"/>
            <a:chExt cx="481825" cy="481825"/>
          </a:xfrm>
        </p:grpSpPr>
        <p:sp>
          <p:nvSpPr>
            <p:cNvPr id="838" name="Google Shape;838;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39" name="Google Shape;839;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0" name="Google Shape;840;p54"/>
          <p:cNvSpPr/>
          <p:nvPr/>
        </p:nvSpPr>
        <p:spPr>
          <a:xfrm>
            <a:off x="6752288" y="3800280"/>
            <a:ext cx="595166" cy="542193"/>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 name="Google Shape;841;p54"/>
          <p:cNvGrpSpPr/>
          <p:nvPr/>
        </p:nvGrpSpPr>
        <p:grpSpPr>
          <a:xfrm>
            <a:off x="6899928" y="2367278"/>
            <a:ext cx="299888" cy="299888"/>
            <a:chOff x="1492675" y="4992125"/>
            <a:chExt cx="481825" cy="481825"/>
          </a:xfrm>
        </p:grpSpPr>
        <p:sp>
          <p:nvSpPr>
            <p:cNvPr id="842" name="Google Shape;842;p5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3" name="Google Shape;843;p5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4" name="Google Shape;844;p54"/>
          <p:cNvGrpSpPr/>
          <p:nvPr/>
        </p:nvGrpSpPr>
        <p:grpSpPr>
          <a:xfrm>
            <a:off x="5076271" y="3144360"/>
            <a:ext cx="299888" cy="299888"/>
            <a:chOff x="2085525" y="4992125"/>
            <a:chExt cx="481825" cy="481825"/>
          </a:xfrm>
        </p:grpSpPr>
        <p:sp>
          <p:nvSpPr>
            <p:cNvPr id="845" name="Google Shape;845;p5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 name="Google Shape;846;p5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 name="Google Shape;847;p54"/>
          <p:cNvGrpSpPr/>
          <p:nvPr/>
        </p:nvGrpSpPr>
        <p:grpSpPr>
          <a:xfrm>
            <a:off x="6899928" y="3920148"/>
            <a:ext cx="299888" cy="299888"/>
            <a:chOff x="2085525" y="4992125"/>
            <a:chExt cx="481825" cy="481825"/>
          </a:xfrm>
        </p:grpSpPr>
        <p:sp>
          <p:nvSpPr>
            <p:cNvPr id="848" name="Google Shape;848;p5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 name="Google Shape;849;p5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55"/>
          <p:cNvSpPr txBox="1"/>
          <p:nvPr>
            <p:ph type="title"/>
          </p:nvPr>
        </p:nvSpPr>
        <p:spPr>
          <a:xfrm>
            <a:off x="1817371" y="1391850"/>
            <a:ext cx="5764800" cy="23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8" name="Shape 858"/>
        <p:cNvGrpSpPr/>
        <p:nvPr/>
      </p:nvGrpSpPr>
      <p:grpSpPr>
        <a:xfrm>
          <a:off x="0" y="0"/>
          <a:ext cx="0" cy="0"/>
          <a:chOff x="0" y="0"/>
          <a:chExt cx="0" cy="0"/>
        </a:xfrm>
      </p:grpSpPr>
      <p:sp>
        <p:nvSpPr>
          <p:cNvPr id="859" name="Google Shape;859;p56"/>
          <p:cNvSpPr txBox="1"/>
          <p:nvPr>
            <p:ph idx="1" type="body"/>
          </p:nvPr>
        </p:nvSpPr>
        <p:spPr>
          <a:xfrm>
            <a:off x="4268525" y="1294564"/>
            <a:ext cx="4147800" cy="1566000"/>
          </a:xfrm>
          <a:prstGeom prst="rect">
            <a:avLst/>
          </a:prstGeom>
        </p:spPr>
        <p:txBody>
          <a:bodyPr anchorCtr="0" anchor="ctr" bIns="91425" lIns="91425" spcFirstLastPara="1" rIns="274300" wrap="square" tIns="91425">
            <a:noAutofit/>
          </a:bodyPr>
          <a:lstStyle/>
          <a:p>
            <a:pPr indent="0" lvl="0" marL="0" rtl="0" algn="r">
              <a:spcBef>
                <a:spcPts val="0"/>
              </a:spcBef>
              <a:spcAft>
                <a:spcPts val="0"/>
              </a:spcAft>
              <a:buClr>
                <a:schemeClr val="dk1"/>
              </a:buClr>
              <a:buSzPts val="1100"/>
              <a:buFont typeface="Arial"/>
              <a:buNone/>
            </a:pPr>
            <a:r>
              <a:rPr lang="en"/>
              <a:t>A</a:t>
            </a:r>
            <a:r>
              <a:rPr lang="en"/>
              <a:t> picture is worth a thousand words</a:t>
            </a:r>
            <a:endParaRPr/>
          </a:p>
        </p:txBody>
      </p:sp>
      <p:grpSp>
        <p:nvGrpSpPr>
          <p:cNvPr id="860" name="Google Shape;860;p56"/>
          <p:cNvGrpSpPr/>
          <p:nvPr/>
        </p:nvGrpSpPr>
        <p:grpSpPr>
          <a:xfrm>
            <a:off x="2573512" y="18388"/>
            <a:ext cx="2518566" cy="2274000"/>
            <a:chOff x="2573512" y="18388"/>
            <a:chExt cx="2518566" cy="2274000"/>
          </a:xfrm>
        </p:grpSpPr>
        <p:sp>
          <p:nvSpPr>
            <p:cNvPr id="861" name="Google Shape;861;p56"/>
            <p:cNvSpPr/>
            <p:nvPr/>
          </p:nvSpPr>
          <p:spPr>
            <a:xfrm flipH="1" rot="10800000">
              <a:off x="2573512" y="77804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flipH="1" rot="10800000">
              <a:off x="2818077" y="18388"/>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9"/>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 of this template</a:t>
            </a:r>
            <a:endParaRPr/>
          </a:p>
        </p:txBody>
      </p:sp>
      <p:sp>
        <p:nvSpPr>
          <p:cNvPr id="482" name="Google Shape;482;p39"/>
          <p:cNvSpPr txBox="1"/>
          <p:nvPr/>
        </p:nvSpPr>
        <p:spPr>
          <a:xfrm>
            <a:off x="720000" y="1139925"/>
            <a:ext cx="77040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You can delete this slide when you’re done editing the presentation</a:t>
            </a:r>
            <a:endParaRPr b="1">
              <a:solidFill>
                <a:schemeClr val="dk1"/>
              </a:solidFill>
              <a:latin typeface="Didact Gothic"/>
              <a:ea typeface="Didact Gothic"/>
              <a:cs typeface="Didact Gothic"/>
              <a:sym typeface="Didact Gothic"/>
            </a:endParaRPr>
          </a:p>
        </p:txBody>
      </p:sp>
      <p:grpSp>
        <p:nvGrpSpPr>
          <p:cNvPr id="483" name="Google Shape;483;p39"/>
          <p:cNvGrpSpPr/>
          <p:nvPr/>
        </p:nvGrpSpPr>
        <p:grpSpPr>
          <a:xfrm>
            <a:off x="6477950" y="770023"/>
            <a:ext cx="2601527" cy="2499627"/>
            <a:chOff x="3870525" y="3462023"/>
            <a:chExt cx="2601527" cy="2499627"/>
          </a:xfrm>
        </p:grpSpPr>
        <p:sp>
          <p:nvSpPr>
            <p:cNvPr id="484" name="Google Shape;484;p39"/>
            <p:cNvSpPr/>
            <p:nvPr/>
          </p:nvSpPr>
          <p:spPr>
            <a:xfrm>
              <a:off x="3870525"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6" name="Google Shape;486;p39"/>
          <p:cNvGraphicFramePr/>
          <p:nvPr/>
        </p:nvGraphicFramePr>
        <p:xfrm>
          <a:off x="720000" y="1669858"/>
          <a:ext cx="3000000" cy="3000000"/>
        </p:xfrm>
        <a:graphic>
          <a:graphicData uri="http://schemas.openxmlformats.org/drawingml/2006/table">
            <a:tbl>
              <a:tblPr>
                <a:noFill/>
                <a:tableStyleId>{CD5193B6-D86C-4DB9-ACE4-BE80D5008C26}</a:tableStyleId>
              </a:tblPr>
              <a:tblGrid>
                <a:gridCol w="2561425"/>
                <a:gridCol w="5142575"/>
              </a:tblGrid>
              <a:tr h="399950">
                <a:tc>
                  <a:txBody>
                    <a:bodyPr/>
                    <a:lstStyle/>
                    <a:p>
                      <a:pPr indent="0" lvl="0" marL="0" rtl="0" algn="l">
                        <a:spcBef>
                          <a:spcPts val="0"/>
                        </a:spcBef>
                        <a:spcAft>
                          <a:spcPts val="0"/>
                        </a:spcAft>
                        <a:buNone/>
                      </a:pPr>
                      <a:r>
                        <a:rPr lang="en" sz="1050">
                          <a:solidFill>
                            <a:schemeClr val="dk1"/>
                          </a:solidFill>
                          <a:uFill>
                            <a:noFill/>
                          </a:uFill>
                          <a:latin typeface="Space Grotesk Medium"/>
                          <a:ea typeface="Space Grotesk Medium"/>
                          <a:cs typeface="Space Grotesk Medium"/>
                          <a:sym typeface="Space Grotesk Medium"/>
                          <a:hlinkClick action="ppaction://hlinksldjump" r:id="rId3">
                            <a:extLst>
                              <a:ext uri="{A12FA001-AC4F-418D-AE19-62706E023703}">
                                <ahyp:hlinkClr val="tx"/>
                              </a:ext>
                            </a:extLst>
                          </a:hlinkClick>
                        </a:rPr>
                        <a:t>FONTS</a:t>
                      </a:r>
                      <a:endParaRPr sz="1050">
                        <a:solidFill>
                          <a:schemeClr val="dk1"/>
                        </a:solidFill>
                        <a:latin typeface="Space Grotesk Medium"/>
                        <a:ea typeface="Space Grotesk Medium"/>
                        <a:cs typeface="Space Grotesk Medium"/>
                        <a:sym typeface="Space Grotesk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100">
                          <a:solidFill>
                            <a:schemeClr val="dk1"/>
                          </a:solidFill>
                          <a:latin typeface="Didact Gothic"/>
                          <a:ea typeface="Didact Gothic"/>
                          <a:cs typeface="Didact Gothic"/>
                          <a:sym typeface="Didact Gothic"/>
                        </a:rPr>
                        <a:t>To view this template correctly in PowerPoint, download and install the fonts we used</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9950">
                <a:tc>
                  <a:txBody>
                    <a:bodyPr/>
                    <a:lstStyle/>
                    <a:p>
                      <a:pPr indent="0" lvl="0" marL="0" rtl="0" algn="l">
                        <a:spcBef>
                          <a:spcPts val="0"/>
                        </a:spcBef>
                        <a:spcAft>
                          <a:spcPts val="0"/>
                        </a:spcAft>
                        <a:buNone/>
                      </a:pPr>
                      <a:r>
                        <a:rPr lang="en" sz="1050">
                          <a:solidFill>
                            <a:schemeClr val="dk1"/>
                          </a:solidFill>
                          <a:uFill>
                            <a:noFill/>
                          </a:uFill>
                          <a:latin typeface="Space Grotesk Medium"/>
                          <a:ea typeface="Space Grotesk Medium"/>
                          <a:cs typeface="Space Grotesk Medium"/>
                          <a:sym typeface="Space Grotesk Medium"/>
                          <a:hlinkClick action="ppaction://hlinksldjump" r:id="rId4">
                            <a:extLst>
                              <a:ext uri="{A12FA001-AC4F-418D-AE19-62706E023703}">
                                <ahyp:hlinkClr val="tx"/>
                              </a:ext>
                            </a:extLst>
                          </a:hlinkClick>
                        </a:rPr>
                        <a:t>USED </a:t>
                      </a:r>
                      <a:r>
                        <a:rPr lang="en" sz="1050">
                          <a:solidFill>
                            <a:schemeClr val="dk1"/>
                          </a:solidFill>
                          <a:latin typeface="Space Grotesk Medium"/>
                          <a:ea typeface="Space Grotesk Medium"/>
                          <a:cs typeface="Space Grotesk Medium"/>
                          <a:sym typeface="Space Grotesk Medium"/>
                        </a:rPr>
                        <a:t>AND </a:t>
                      </a:r>
                      <a:r>
                        <a:rPr lang="en" sz="1050">
                          <a:solidFill>
                            <a:schemeClr val="dk1"/>
                          </a:solidFill>
                          <a:uFill>
                            <a:noFill/>
                          </a:uFill>
                          <a:latin typeface="Space Grotesk Medium"/>
                          <a:ea typeface="Space Grotesk Medium"/>
                          <a:cs typeface="Space Grotesk Medium"/>
                          <a:sym typeface="Space Grotesk Medium"/>
                          <a:hlinkClick action="ppaction://hlinksldjump" r:id="rId5">
                            <a:extLst>
                              <a:ext uri="{A12FA001-AC4F-418D-AE19-62706E023703}">
                                <ahyp:hlinkClr val="tx"/>
                              </a:ext>
                            </a:extLst>
                          </a:hlinkClick>
                        </a:rPr>
                        <a:t>ALTERNATIVE</a:t>
                      </a:r>
                      <a:r>
                        <a:rPr lang="en" sz="1050">
                          <a:solidFill>
                            <a:schemeClr val="dk1"/>
                          </a:solidFill>
                          <a:uFill>
                            <a:noFill/>
                          </a:uFill>
                          <a:latin typeface="Space Grotesk Medium"/>
                          <a:ea typeface="Space Grotesk Medium"/>
                          <a:cs typeface="Space Grotesk Medium"/>
                          <a:sym typeface="Space Grotesk Medium"/>
                          <a:hlinkClick action="ppaction://hlinksldjump" r:id="rId6">
                            <a:extLst>
                              <a:ext uri="{A12FA001-AC4F-418D-AE19-62706E023703}">
                                <ahyp:hlinkClr val="tx"/>
                              </a:ext>
                            </a:extLst>
                          </a:hlinkClick>
                        </a:rPr>
                        <a:t> RESOURCES</a:t>
                      </a:r>
                      <a:endParaRPr sz="1050">
                        <a:solidFill>
                          <a:schemeClr val="dk1"/>
                        </a:solidFill>
                        <a:latin typeface="Space Grotesk Medium"/>
                        <a:ea typeface="Space Grotesk Medium"/>
                        <a:cs typeface="Space Grotesk Medium"/>
                        <a:sym typeface="Space Grotesk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1600"/>
                        </a:spcAft>
                        <a:buNone/>
                      </a:pPr>
                      <a:r>
                        <a:rPr lang="en" sz="1100">
                          <a:solidFill>
                            <a:schemeClr val="dk1"/>
                          </a:solidFill>
                          <a:latin typeface="Didact Gothic"/>
                          <a:ea typeface="Didact Gothic"/>
                          <a:cs typeface="Didact Gothic"/>
                          <a:sym typeface="Didact Gothic"/>
                        </a:rPr>
                        <a:t>An assortment of graphic resources that are suitable for use in this presentation</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9950">
                <a:tc>
                  <a:txBody>
                    <a:bodyPr/>
                    <a:lstStyle/>
                    <a:p>
                      <a:pPr indent="0" lvl="0" marL="0" rtl="0" algn="l">
                        <a:spcBef>
                          <a:spcPts val="0"/>
                        </a:spcBef>
                        <a:spcAft>
                          <a:spcPts val="0"/>
                        </a:spcAft>
                        <a:buNone/>
                      </a:pPr>
                      <a:r>
                        <a:rPr lang="en" sz="1050">
                          <a:solidFill>
                            <a:schemeClr val="dk1"/>
                          </a:solidFill>
                          <a:uFill>
                            <a:noFill/>
                          </a:uFill>
                          <a:latin typeface="Space Grotesk Medium"/>
                          <a:ea typeface="Space Grotesk Medium"/>
                          <a:cs typeface="Space Grotesk Medium"/>
                          <a:sym typeface="Space Grotesk Medium"/>
                          <a:hlinkClick action="ppaction://hlinksldjump" r:id="rId7">
                            <a:extLst>
                              <a:ext uri="{A12FA001-AC4F-418D-AE19-62706E023703}">
                                <ahyp:hlinkClr val="tx"/>
                              </a:ext>
                            </a:extLst>
                          </a:hlinkClick>
                        </a:rPr>
                        <a:t>THANKS SLIDE</a:t>
                      </a:r>
                      <a:endParaRPr sz="1050">
                        <a:solidFill>
                          <a:schemeClr val="dk1"/>
                        </a:solidFill>
                        <a:latin typeface="Space Grotesk Medium"/>
                        <a:ea typeface="Space Grotesk Medium"/>
                        <a:cs typeface="Space Grotesk Medium"/>
                        <a:sym typeface="Space Grotesk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100">
                          <a:solidFill>
                            <a:schemeClr val="dk1"/>
                          </a:solidFill>
                          <a:latin typeface="Didact Gothic"/>
                          <a:ea typeface="Didact Gothic"/>
                          <a:cs typeface="Didact Gothic"/>
                          <a:sym typeface="Didact Gothic"/>
                        </a:rPr>
                        <a:t>You must keep it so that proper credits for our design are given</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9950">
                <a:tc>
                  <a:txBody>
                    <a:bodyPr/>
                    <a:lstStyle/>
                    <a:p>
                      <a:pPr indent="0" lvl="0" marL="0" rtl="0" algn="l">
                        <a:spcBef>
                          <a:spcPts val="0"/>
                        </a:spcBef>
                        <a:spcAft>
                          <a:spcPts val="0"/>
                        </a:spcAft>
                        <a:buNone/>
                      </a:pPr>
                      <a:r>
                        <a:rPr lang="en" sz="1050">
                          <a:solidFill>
                            <a:schemeClr val="dk1"/>
                          </a:solidFill>
                          <a:uFill>
                            <a:noFill/>
                          </a:uFill>
                          <a:latin typeface="Space Grotesk Medium"/>
                          <a:ea typeface="Space Grotesk Medium"/>
                          <a:cs typeface="Space Grotesk Medium"/>
                          <a:sym typeface="Space Grotesk Medium"/>
                          <a:hlinkClick action="ppaction://hlinksldjump" r:id="rId8">
                            <a:extLst>
                              <a:ext uri="{A12FA001-AC4F-418D-AE19-62706E023703}">
                                <ahyp:hlinkClr val="tx"/>
                              </a:ext>
                            </a:extLst>
                          </a:hlinkClick>
                        </a:rPr>
                        <a:t>COLORS</a:t>
                      </a:r>
                      <a:endParaRPr sz="1050">
                        <a:solidFill>
                          <a:schemeClr val="dk1"/>
                        </a:solidFill>
                        <a:latin typeface="Space Grotesk Medium"/>
                        <a:ea typeface="Space Grotesk Medium"/>
                        <a:cs typeface="Space Grotesk Medium"/>
                        <a:sym typeface="Space Grotesk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100">
                          <a:solidFill>
                            <a:schemeClr val="dk1"/>
                          </a:solidFill>
                          <a:latin typeface="Didact Gothic"/>
                          <a:ea typeface="Didact Gothic"/>
                          <a:cs typeface="Didact Gothic"/>
                          <a:sym typeface="Didact Gothic"/>
                        </a:rPr>
                        <a:t>All the colors used in this presentation</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9950">
                <a:tc>
                  <a:txBody>
                    <a:bodyPr/>
                    <a:lstStyle/>
                    <a:p>
                      <a:pPr indent="0" lvl="0" marL="0" rtl="0" algn="l">
                        <a:spcBef>
                          <a:spcPts val="0"/>
                        </a:spcBef>
                        <a:spcAft>
                          <a:spcPts val="0"/>
                        </a:spcAft>
                        <a:buNone/>
                      </a:pPr>
                      <a:r>
                        <a:rPr lang="en" sz="1050">
                          <a:solidFill>
                            <a:schemeClr val="dk1"/>
                          </a:solidFill>
                          <a:uFill>
                            <a:noFill/>
                          </a:uFill>
                          <a:latin typeface="Space Grotesk Medium"/>
                          <a:ea typeface="Space Grotesk Medium"/>
                          <a:cs typeface="Space Grotesk Medium"/>
                          <a:sym typeface="Space Grotesk Medium"/>
                          <a:hlinkClick action="ppaction://hlinksldjump" r:id="rId9">
                            <a:extLst>
                              <a:ext uri="{A12FA001-AC4F-418D-AE19-62706E023703}">
                                <ahyp:hlinkClr val="tx"/>
                              </a:ext>
                            </a:extLst>
                          </a:hlinkClick>
                        </a:rPr>
                        <a:t>ICONS</a:t>
                      </a:r>
                      <a:r>
                        <a:rPr lang="en" sz="1050">
                          <a:solidFill>
                            <a:schemeClr val="dk1"/>
                          </a:solidFill>
                          <a:latin typeface="Space Grotesk Medium"/>
                          <a:ea typeface="Space Grotesk Medium"/>
                          <a:cs typeface="Space Grotesk Medium"/>
                          <a:sym typeface="Space Grotesk Medium"/>
                        </a:rPr>
                        <a:t> AND </a:t>
                      </a:r>
                      <a:r>
                        <a:rPr lang="en" sz="1050">
                          <a:solidFill>
                            <a:schemeClr val="dk1"/>
                          </a:solidFill>
                          <a:uFill>
                            <a:noFill/>
                          </a:uFill>
                          <a:latin typeface="Space Grotesk Medium"/>
                          <a:ea typeface="Space Grotesk Medium"/>
                          <a:cs typeface="Space Grotesk Medium"/>
                          <a:sym typeface="Space Grotesk Medium"/>
                          <a:hlinkClick action="ppaction://hlinksldjump" r:id="rId10">
                            <a:extLst>
                              <a:ext uri="{A12FA001-AC4F-418D-AE19-62706E023703}">
                                <ahyp:hlinkClr val="tx"/>
                              </a:ext>
                            </a:extLst>
                          </a:hlinkClick>
                        </a:rPr>
                        <a:t>INFOGRAPHIC RESOURCES</a:t>
                      </a:r>
                      <a:endParaRPr sz="1050">
                        <a:solidFill>
                          <a:schemeClr val="dk1"/>
                        </a:solidFill>
                        <a:latin typeface="Space Grotesk Medium"/>
                        <a:ea typeface="Space Grotesk Medium"/>
                        <a:cs typeface="Space Grotesk Medium"/>
                        <a:sym typeface="Space Grotesk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1100">
                          <a:solidFill>
                            <a:schemeClr val="dk1"/>
                          </a:solidFill>
                          <a:latin typeface="Didact Gothic"/>
                          <a:ea typeface="Didact Gothic"/>
                          <a:cs typeface="Didact Gothic"/>
                          <a:sym typeface="Didact Gothic"/>
                        </a:rPr>
                        <a:t>These can be used in the template, and their size and color can be edited</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9950">
                <a:tc>
                  <a:txBody>
                    <a:bodyPr/>
                    <a:lstStyle/>
                    <a:p>
                      <a:pPr indent="0" lvl="0" marL="0" rtl="0" algn="l">
                        <a:spcBef>
                          <a:spcPts val="0"/>
                        </a:spcBef>
                        <a:spcAft>
                          <a:spcPts val="0"/>
                        </a:spcAft>
                        <a:buNone/>
                      </a:pPr>
                      <a:r>
                        <a:rPr lang="en" sz="1050">
                          <a:solidFill>
                            <a:schemeClr val="dk1"/>
                          </a:solidFill>
                          <a:latin typeface="Space Grotesk Medium"/>
                          <a:ea typeface="Space Grotesk Medium"/>
                          <a:cs typeface="Space Grotesk Medium"/>
                          <a:sym typeface="Space Grotesk Medium"/>
                        </a:rPr>
                        <a:t>EDITABLE PRESENTATION THEME </a:t>
                      </a:r>
                      <a:endParaRPr sz="1050">
                        <a:solidFill>
                          <a:schemeClr val="dk1"/>
                        </a:solidFill>
                        <a:latin typeface="Space Grotesk Medium"/>
                        <a:ea typeface="Space Grotesk Medium"/>
                        <a:cs typeface="Space Grotesk Medium"/>
                        <a:sym typeface="Space Grotesk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en" sz="1100">
                          <a:solidFill>
                            <a:schemeClr val="dk1"/>
                          </a:solidFill>
                          <a:latin typeface="Didact Gothic"/>
                          <a:ea typeface="Didact Gothic"/>
                          <a:cs typeface="Didact Gothic"/>
                          <a:sym typeface="Didact Gothic"/>
                        </a:rPr>
                        <a:t>You can edit the master slides easily. For more info, click </a:t>
                      </a:r>
                      <a:r>
                        <a:rPr b="1" lang="en" sz="1100">
                          <a:solidFill>
                            <a:schemeClr val="dk1"/>
                          </a:solidFill>
                          <a:uFill>
                            <a:noFill/>
                          </a:uFill>
                          <a:latin typeface="Didact Gothic"/>
                          <a:ea typeface="Didact Gothic"/>
                          <a:cs typeface="Didact Gothic"/>
                          <a:sym typeface="Didact Gothic"/>
                          <a:hlinkClick r:id="rId11">
                            <a:extLst>
                              <a:ext uri="{A12FA001-AC4F-418D-AE19-62706E023703}">
                                <ahyp:hlinkClr val="tx"/>
                              </a:ext>
                            </a:extLst>
                          </a:hlinkClick>
                        </a:rPr>
                        <a:t>here</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487" name="Google Shape;487;p39"/>
          <p:cNvSpPr txBox="1"/>
          <p:nvPr/>
        </p:nvSpPr>
        <p:spPr>
          <a:xfrm>
            <a:off x="720025" y="4133675"/>
            <a:ext cx="3852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For more info:</a:t>
            </a:r>
            <a:br>
              <a:rPr b="1" lang="en" sz="800">
                <a:solidFill>
                  <a:schemeClr val="dk1"/>
                </a:solidFill>
                <a:latin typeface="Didact Gothic"/>
                <a:ea typeface="Didact Gothic"/>
                <a:cs typeface="Didact Gothic"/>
                <a:sym typeface="Didact Gothic"/>
              </a:rPr>
            </a:br>
            <a:r>
              <a:rPr lang="en" sz="1050">
                <a:solidFill>
                  <a:schemeClr val="dk1"/>
                </a:solidFill>
                <a:uFill>
                  <a:noFill/>
                </a:uFill>
                <a:latin typeface="Space Grotesk Medium"/>
                <a:ea typeface="Space Grotesk Medium"/>
                <a:cs typeface="Space Grotesk Medium"/>
                <a:sym typeface="Space Grotesk Medium"/>
                <a:hlinkClick r:id="rId12">
                  <a:extLst>
                    <a:ext uri="{A12FA001-AC4F-418D-AE19-62706E023703}">
                      <ahyp:hlinkClr val="tx"/>
                    </a:ext>
                  </a:extLst>
                </a:hlinkClick>
              </a:rPr>
              <a:t>SLIDESGO </a:t>
            </a:r>
            <a:r>
              <a:rPr lang="en" sz="1050">
                <a:solidFill>
                  <a:schemeClr val="dk1"/>
                </a:solidFill>
                <a:latin typeface="Space Grotesk Medium"/>
                <a:ea typeface="Space Grotesk Medium"/>
                <a:cs typeface="Space Grotesk Medium"/>
                <a:sym typeface="Space Grotesk Medium"/>
              </a:rPr>
              <a:t>| </a:t>
            </a:r>
            <a:r>
              <a:rPr lang="en" sz="1050">
                <a:solidFill>
                  <a:schemeClr val="dk1"/>
                </a:solidFill>
                <a:uFill>
                  <a:noFill/>
                </a:uFill>
                <a:latin typeface="Space Grotesk Medium"/>
                <a:ea typeface="Space Grotesk Medium"/>
                <a:cs typeface="Space Grotesk Medium"/>
                <a:sym typeface="Space Grotesk Medium"/>
                <a:hlinkClick r:id="rId13">
                  <a:extLst>
                    <a:ext uri="{A12FA001-AC4F-418D-AE19-62706E023703}">
                      <ahyp:hlinkClr val="tx"/>
                    </a:ext>
                  </a:extLst>
                </a:hlinkClick>
              </a:rPr>
              <a:t>BLOG</a:t>
            </a:r>
            <a:r>
              <a:rPr lang="en" sz="1050">
                <a:solidFill>
                  <a:schemeClr val="dk1"/>
                </a:solidFill>
                <a:latin typeface="Space Grotesk Medium"/>
                <a:ea typeface="Space Grotesk Medium"/>
                <a:cs typeface="Space Grotesk Medium"/>
                <a:sym typeface="Space Grotesk Medium"/>
              </a:rPr>
              <a:t> | </a:t>
            </a:r>
            <a:r>
              <a:rPr lang="en" sz="1050">
                <a:solidFill>
                  <a:schemeClr val="dk1"/>
                </a:solidFill>
                <a:uFill>
                  <a:noFill/>
                </a:uFill>
                <a:latin typeface="Space Grotesk Medium"/>
                <a:ea typeface="Space Grotesk Medium"/>
                <a:cs typeface="Space Grotesk Medium"/>
                <a:sym typeface="Space Grotesk Medium"/>
                <a:hlinkClick r:id="rId14">
                  <a:extLst>
                    <a:ext uri="{A12FA001-AC4F-418D-AE19-62706E023703}">
                      <ahyp:hlinkClr val="tx"/>
                    </a:ext>
                  </a:extLst>
                </a:hlinkClick>
              </a:rPr>
              <a:t>FAQ</a:t>
            </a:r>
            <a:r>
              <a:rPr lang="en" sz="1050">
                <a:solidFill>
                  <a:schemeClr val="dk1"/>
                </a:solidFill>
                <a:latin typeface="Space Grotesk Medium"/>
                <a:ea typeface="Space Grotesk Medium"/>
                <a:cs typeface="Space Grotesk Medium"/>
                <a:sym typeface="Space Grotesk Medium"/>
              </a:rPr>
              <a:t>s</a:t>
            </a:r>
            <a:endParaRPr b="1" sz="1000" u="sng">
              <a:solidFill>
                <a:schemeClr val="dk1"/>
              </a:solidFill>
              <a:latin typeface="Didact Gothic"/>
              <a:ea typeface="Didact Gothic"/>
              <a:cs typeface="Didact Gothic"/>
              <a:sym typeface="Didact Gothic"/>
            </a:endParaRPr>
          </a:p>
        </p:txBody>
      </p:sp>
      <p:sp>
        <p:nvSpPr>
          <p:cNvPr id="488" name="Google Shape;488;p39"/>
          <p:cNvSpPr txBox="1"/>
          <p:nvPr/>
        </p:nvSpPr>
        <p:spPr>
          <a:xfrm>
            <a:off x="4572000" y="4133675"/>
            <a:ext cx="3852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Didact Gothic"/>
                <a:ea typeface="Didact Gothic"/>
                <a:cs typeface="Didact Gothic"/>
                <a:sym typeface="Didact Gothic"/>
              </a:rPr>
              <a:t>You can visit our sister </a:t>
            </a:r>
            <a:r>
              <a:rPr lang="en" sz="1100">
                <a:solidFill>
                  <a:schemeClr val="dk1"/>
                </a:solidFill>
                <a:latin typeface="Didact Gothic"/>
                <a:ea typeface="Didact Gothic"/>
                <a:cs typeface="Didact Gothic"/>
                <a:sym typeface="Didact Gothic"/>
              </a:rPr>
              <a:t>projects</a:t>
            </a:r>
            <a:r>
              <a:rPr lang="en" sz="1100">
                <a:solidFill>
                  <a:schemeClr val="dk1"/>
                </a:solidFill>
                <a:latin typeface="Didact Gothic"/>
                <a:ea typeface="Didact Gothic"/>
                <a:cs typeface="Didact Gothic"/>
                <a:sym typeface="Didact Gothic"/>
              </a:rPr>
              <a:t>:</a:t>
            </a:r>
            <a:br>
              <a:rPr lang="en" sz="1000">
                <a:solidFill>
                  <a:schemeClr val="dk1"/>
                </a:solidFill>
                <a:latin typeface="Didact Gothic"/>
                <a:ea typeface="Didact Gothic"/>
                <a:cs typeface="Didact Gothic"/>
                <a:sym typeface="Didact Gothic"/>
              </a:rPr>
            </a:br>
            <a:r>
              <a:rPr lang="en" sz="1050">
                <a:solidFill>
                  <a:schemeClr val="dk1"/>
                </a:solidFill>
                <a:uFill>
                  <a:noFill/>
                </a:uFill>
                <a:latin typeface="Space Grotesk Medium"/>
                <a:ea typeface="Space Grotesk Medium"/>
                <a:cs typeface="Space Grotesk Medium"/>
                <a:sym typeface="Space Grotesk Medium"/>
                <a:hlinkClick r:id="rId15">
                  <a:extLst>
                    <a:ext uri="{A12FA001-AC4F-418D-AE19-62706E023703}">
                      <ahyp:hlinkClr val="tx"/>
                    </a:ext>
                  </a:extLst>
                </a:hlinkClick>
              </a:rPr>
              <a:t>FREEPIK</a:t>
            </a:r>
            <a:r>
              <a:rPr lang="en" sz="1050">
                <a:solidFill>
                  <a:schemeClr val="dk1"/>
                </a:solidFill>
                <a:latin typeface="Space Grotesk Medium"/>
                <a:ea typeface="Space Grotesk Medium"/>
                <a:cs typeface="Space Grotesk Medium"/>
                <a:sym typeface="Space Grotesk Medium"/>
              </a:rPr>
              <a:t> | </a:t>
            </a:r>
            <a:r>
              <a:rPr lang="en" sz="1050">
                <a:solidFill>
                  <a:schemeClr val="dk1"/>
                </a:solidFill>
                <a:uFill>
                  <a:noFill/>
                </a:uFill>
                <a:latin typeface="Space Grotesk Medium"/>
                <a:ea typeface="Space Grotesk Medium"/>
                <a:cs typeface="Space Grotesk Medium"/>
                <a:sym typeface="Space Grotesk Medium"/>
                <a:hlinkClick r:id="rId16">
                  <a:extLst>
                    <a:ext uri="{A12FA001-AC4F-418D-AE19-62706E023703}">
                      <ahyp:hlinkClr val="tx"/>
                    </a:ext>
                  </a:extLst>
                </a:hlinkClick>
              </a:rPr>
              <a:t>FLATICON</a:t>
            </a:r>
            <a:r>
              <a:rPr lang="en" sz="1050">
                <a:solidFill>
                  <a:schemeClr val="dk1"/>
                </a:solidFill>
                <a:latin typeface="Space Grotesk Medium"/>
                <a:ea typeface="Space Grotesk Medium"/>
                <a:cs typeface="Space Grotesk Medium"/>
                <a:sym typeface="Space Grotesk Medium"/>
              </a:rPr>
              <a:t> | </a:t>
            </a:r>
            <a:r>
              <a:rPr lang="en" sz="1050">
                <a:solidFill>
                  <a:schemeClr val="dk1"/>
                </a:solidFill>
                <a:uFill>
                  <a:noFill/>
                </a:uFill>
                <a:latin typeface="Space Grotesk Medium"/>
                <a:ea typeface="Space Grotesk Medium"/>
                <a:cs typeface="Space Grotesk Medium"/>
                <a:sym typeface="Space Grotesk Medium"/>
                <a:hlinkClick r:id="rId17">
                  <a:extLst>
                    <a:ext uri="{A12FA001-AC4F-418D-AE19-62706E023703}">
                      <ahyp:hlinkClr val="tx"/>
                    </a:ext>
                  </a:extLst>
                </a:hlinkClick>
              </a:rPr>
              <a:t>STORYSET</a:t>
            </a:r>
            <a:r>
              <a:rPr lang="en" sz="1050">
                <a:solidFill>
                  <a:schemeClr val="dk1"/>
                </a:solidFill>
                <a:latin typeface="Space Grotesk Medium"/>
                <a:ea typeface="Space Grotesk Medium"/>
                <a:cs typeface="Space Grotesk Medium"/>
                <a:sym typeface="Space Grotesk Medium"/>
              </a:rPr>
              <a:t> | </a:t>
            </a:r>
            <a:r>
              <a:rPr lang="en" sz="1050">
                <a:solidFill>
                  <a:schemeClr val="dk1"/>
                </a:solidFill>
                <a:uFill>
                  <a:noFill/>
                </a:uFill>
                <a:latin typeface="Space Grotesk Medium"/>
                <a:ea typeface="Space Grotesk Medium"/>
                <a:cs typeface="Space Grotesk Medium"/>
                <a:sym typeface="Space Grotesk Medium"/>
                <a:hlinkClick r:id="rId18">
                  <a:extLst>
                    <a:ext uri="{A12FA001-AC4F-418D-AE19-62706E023703}">
                      <ahyp:hlinkClr val="tx"/>
                    </a:ext>
                  </a:extLst>
                </a:hlinkClick>
              </a:rPr>
              <a:t>WEPIK </a:t>
            </a:r>
            <a:r>
              <a:rPr lang="en" sz="1050">
                <a:solidFill>
                  <a:schemeClr val="dk1"/>
                </a:solidFill>
                <a:latin typeface="Space Grotesk Medium"/>
                <a:ea typeface="Space Grotesk Medium"/>
                <a:cs typeface="Space Grotesk Medium"/>
                <a:sym typeface="Space Grotesk Medium"/>
              </a:rPr>
              <a:t>| </a:t>
            </a:r>
            <a:r>
              <a:rPr lang="en" sz="1050">
                <a:solidFill>
                  <a:schemeClr val="dk1"/>
                </a:solidFill>
                <a:uFill>
                  <a:noFill/>
                </a:uFill>
                <a:latin typeface="Space Grotesk Medium"/>
                <a:ea typeface="Space Grotesk Medium"/>
                <a:cs typeface="Space Grotesk Medium"/>
                <a:sym typeface="Space Grotesk Medium"/>
                <a:hlinkClick r:id="rId19">
                  <a:extLst>
                    <a:ext uri="{A12FA001-AC4F-418D-AE19-62706E023703}">
                      <ahyp:hlinkClr val="tx"/>
                    </a:ext>
                  </a:extLst>
                </a:hlinkClick>
              </a:rPr>
              <a:t>VIDEVO</a:t>
            </a:r>
            <a:endParaRPr sz="1100">
              <a:solidFill>
                <a:schemeClr val="dk1"/>
              </a:solidFill>
              <a:latin typeface="Space Grotesk Medium"/>
              <a:ea typeface="Space Grotesk Medium"/>
              <a:cs typeface="Space Grotesk Medium"/>
              <a:sym typeface="Space Grotesk Medium"/>
            </a:endParaRPr>
          </a:p>
          <a:p>
            <a:pPr indent="0" lvl="0" marL="0" rtl="0" algn="ctr">
              <a:spcBef>
                <a:spcPts val="0"/>
              </a:spcBef>
              <a:spcAft>
                <a:spcPts val="0"/>
              </a:spcAft>
              <a:buNone/>
            </a:pPr>
            <a:r>
              <a:t/>
            </a:r>
            <a:endParaRPr sz="1100">
              <a:solidFill>
                <a:schemeClr val="dk1"/>
              </a:solidFill>
              <a:latin typeface="Space Grotesk Medium"/>
              <a:ea typeface="Space Grotesk Medium"/>
              <a:cs typeface="Space Grotesk Medium"/>
              <a:sym typeface="Space Grotesk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57"/>
          <p:cNvPicPr preferRelativeResize="0"/>
          <p:nvPr>
            <p:ph idx="2" type="pic"/>
          </p:nvPr>
        </p:nvPicPr>
        <p:blipFill rotWithShape="1">
          <a:blip r:embed="rId3">
            <a:alphaModFix/>
          </a:blip>
          <a:srcRect b="11796" l="30741" r="16646" t="9562"/>
          <a:stretch/>
        </p:blipFill>
        <p:spPr>
          <a:xfrm>
            <a:off x="4608425" y="808350"/>
            <a:ext cx="3534600" cy="3526800"/>
          </a:xfrm>
          <a:prstGeom prst="ellipse">
            <a:avLst/>
          </a:prstGeom>
        </p:spPr>
      </p:pic>
      <p:sp>
        <p:nvSpPr>
          <p:cNvPr id="868" name="Google Shape;868;p57"/>
          <p:cNvSpPr txBox="1"/>
          <p:nvPr>
            <p:ph idx="1" type="subTitle"/>
          </p:nvPr>
        </p:nvSpPr>
        <p:spPr>
          <a:xfrm>
            <a:off x="1171775" y="2700925"/>
            <a:ext cx="2984100" cy="14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Images reveal large amounts of data, so remember: use an image instead of a long text. Your audience will appreciate it</a:t>
            </a:r>
            <a:endParaRPr/>
          </a:p>
        </p:txBody>
      </p:sp>
      <p:sp>
        <p:nvSpPr>
          <p:cNvPr id="869" name="Google Shape;869;p57"/>
          <p:cNvSpPr txBox="1"/>
          <p:nvPr>
            <p:ph type="title"/>
          </p:nvPr>
        </p:nvSpPr>
        <p:spPr>
          <a:xfrm>
            <a:off x="1171775" y="505381"/>
            <a:ext cx="2984100" cy="221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a:t>
            </a:r>
            <a:r>
              <a:rPr lang="en"/>
              <a:t> picture always reinforces the concept</a:t>
            </a:r>
            <a:endParaRPr/>
          </a:p>
        </p:txBody>
      </p:sp>
      <p:grpSp>
        <p:nvGrpSpPr>
          <p:cNvPr id="870" name="Google Shape;870;p57"/>
          <p:cNvGrpSpPr/>
          <p:nvPr/>
        </p:nvGrpSpPr>
        <p:grpSpPr>
          <a:xfrm>
            <a:off x="6728250" y="341523"/>
            <a:ext cx="2601527" cy="2546802"/>
            <a:chOff x="3870525" y="3414848"/>
            <a:chExt cx="2601527" cy="2546802"/>
          </a:xfrm>
        </p:grpSpPr>
        <p:sp>
          <p:nvSpPr>
            <p:cNvPr id="871" name="Google Shape;871;p57"/>
            <p:cNvSpPr/>
            <p:nvPr/>
          </p:nvSpPr>
          <p:spPr>
            <a:xfrm>
              <a:off x="3870525" y="3414848"/>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7"/>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grpSp>
        <p:nvGrpSpPr>
          <p:cNvPr id="877" name="Google Shape;877;p58"/>
          <p:cNvGrpSpPr/>
          <p:nvPr/>
        </p:nvGrpSpPr>
        <p:grpSpPr>
          <a:xfrm>
            <a:off x="3100421" y="1602735"/>
            <a:ext cx="2943128" cy="2534541"/>
            <a:chOff x="3100421" y="1602735"/>
            <a:chExt cx="2943128" cy="2534541"/>
          </a:xfrm>
        </p:grpSpPr>
        <p:sp>
          <p:nvSpPr>
            <p:cNvPr id="878" name="Google Shape;878;p58"/>
            <p:cNvSpPr/>
            <p:nvPr/>
          </p:nvSpPr>
          <p:spPr>
            <a:xfrm>
              <a:off x="5173146" y="3344354"/>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8"/>
            <p:cNvSpPr/>
            <p:nvPr/>
          </p:nvSpPr>
          <p:spPr>
            <a:xfrm>
              <a:off x="5173171" y="1602735"/>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8"/>
            <p:cNvSpPr/>
            <p:nvPr/>
          </p:nvSpPr>
          <p:spPr>
            <a:xfrm>
              <a:off x="3100421" y="3344354"/>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8"/>
            <p:cNvSpPr/>
            <p:nvPr/>
          </p:nvSpPr>
          <p:spPr>
            <a:xfrm>
              <a:off x="3100446" y="1602735"/>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 name="Google Shape;882;p58"/>
            <p:cNvCxnSpPr/>
            <p:nvPr/>
          </p:nvCxnSpPr>
          <p:spPr>
            <a:xfrm>
              <a:off x="3535600" y="2395350"/>
              <a:ext cx="0" cy="948900"/>
            </a:xfrm>
            <a:prstGeom prst="straightConnector1">
              <a:avLst/>
            </a:prstGeom>
            <a:noFill/>
            <a:ln cap="flat" cmpd="sng" w="9525">
              <a:solidFill>
                <a:srgbClr val="191919"/>
              </a:solidFill>
              <a:prstDash val="solid"/>
              <a:round/>
              <a:headEnd len="med" w="med" type="none"/>
              <a:tailEnd len="med" w="med" type="none"/>
            </a:ln>
          </p:spPr>
        </p:cxnSp>
        <p:cxnSp>
          <p:nvCxnSpPr>
            <p:cNvPr id="883" name="Google Shape;883;p58"/>
            <p:cNvCxnSpPr>
              <a:stCxn id="884" idx="3"/>
              <a:endCxn id="885" idx="1"/>
            </p:cNvCxnSpPr>
            <p:nvPr/>
          </p:nvCxnSpPr>
          <p:spPr>
            <a:xfrm>
              <a:off x="3931300" y="3740815"/>
              <a:ext cx="1281300" cy="0"/>
            </a:xfrm>
            <a:prstGeom prst="straightConnector1">
              <a:avLst/>
            </a:prstGeom>
            <a:noFill/>
            <a:ln cap="flat" cmpd="sng" w="9525">
              <a:solidFill>
                <a:srgbClr val="191919"/>
              </a:solidFill>
              <a:prstDash val="solid"/>
              <a:round/>
              <a:headEnd len="med" w="med" type="none"/>
              <a:tailEnd len="med" w="med" type="none"/>
            </a:ln>
          </p:spPr>
        </p:cxnSp>
        <p:cxnSp>
          <p:nvCxnSpPr>
            <p:cNvPr id="886" name="Google Shape;886;p58"/>
            <p:cNvCxnSpPr/>
            <p:nvPr/>
          </p:nvCxnSpPr>
          <p:spPr>
            <a:xfrm rot="10800000">
              <a:off x="5609850" y="2396603"/>
              <a:ext cx="0" cy="946500"/>
            </a:xfrm>
            <a:prstGeom prst="straightConnector1">
              <a:avLst/>
            </a:prstGeom>
            <a:noFill/>
            <a:ln cap="flat" cmpd="sng" w="9525">
              <a:solidFill>
                <a:srgbClr val="191919"/>
              </a:solidFill>
              <a:prstDash val="solid"/>
              <a:round/>
              <a:headEnd len="med" w="med" type="none"/>
              <a:tailEnd len="med" w="med" type="none"/>
            </a:ln>
          </p:spPr>
        </p:cxnSp>
      </p:grpSp>
      <p:sp>
        <p:nvSpPr>
          <p:cNvPr id="887" name="Google Shape;887;p58"/>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t>
            </a:r>
            <a:r>
              <a:rPr lang="en"/>
              <a:t>reatment</a:t>
            </a:r>
            <a:endParaRPr/>
          </a:p>
        </p:txBody>
      </p:sp>
      <p:sp>
        <p:nvSpPr>
          <p:cNvPr id="888" name="Google Shape;888;p58"/>
          <p:cNvSpPr/>
          <p:nvPr/>
        </p:nvSpPr>
        <p:spPr>
          <a:xfrm>
            <a:off x="3139925" y="1787546"/>
            <a:ext cx="791400" cy="4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Space Grotesk Medium"/>
                <a:ea typeface="Space Grotesk Medium"/>
                <a:cs typeface="Space Grotesk Medium"/>
                <a:sym typeface="Space Grotesk Medium"/>
              </a:rPr>
              <a:t>01</a:t>
            </a:r>
            <a:endParaRPr sz="1900">
              <a:solidFill>
                <a:schemeClr val="dk1"/>
              </a:solidFill>
              <a:latin typeface="Space Grotesk Medium"/>
              <a:ea typeface="Space Grotesk Medium"/>
              <a:cs typeface="Space Grotesk Medium"/>
              <a:sym typeface="Space Grotesk Medium"/>
            </a:endParaRPr>
          </a:p>
        </p:txBody>
      </p:sp>
      <p:sp>
        <p:nvSpPr>
          <p:cNvPr id="884" name="Google Shape;884;p58"/>
          <p:cNvSpPr/>
          <p:nvPr/>
        </p:nvSpPr>
        <p:spPr>
          <a:xfrm>
            <a:off x="3139900" y="3529165"/>
            <a:ext cx="791400" cy="4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Space Grotesk Medium"/>
                <a:ea typeface="Space Grotesk Medium"/>
                <a:cs typeface="Space Grotesk Medium"/>
                <a:sym typeface="Space Grotesk Medium"/>
              </a:rPr>
              <a:t>02</a:t>
            </a:r>
            <a:endParaRPr sz="1900">
              <a:solidFill>
                <a:schemeClr val="dk1"/>
              </a:solidFill>
              <a:latin typeface="Space Grotesk Medium"/>
              <a:ea typeface="Space Grotesk Medium"/>
              <a:cs typeface="Space Grotesk Medium"/>
              <a:sym typeface="Space Grotesk Medium"/>
            </a:endParaRPr>
          </a:p>
        </p:txBody>
      </p:sp>
      <p:sp>
        <p:nvSpPr>
          <p:cNvPr id="885" name="Google Shape;885;p58"/>
          <p:cNvSpPr/>
          <p:nvPr/>
        </p:nvSpPr>
        <p:spPr>
          <a:xfrm>
            <a:off x="5212646" y="3529165"/>
            <a:ext cx="791400" cy="4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Space Grotesk Medium"/>
                <a:ea typeface="Space Grotesk Medium"/>
                <a:cs typeface="Space Grotesk Medium"/>
                <a:sym typeface="Space Grotesk Medium"/>
              </a:rPr>
              <a:t>03</a:t>
            </a:r>
            <a:endParaRPr sz="1900">
              <a:solidFill>
                <a:schemeClr val="dk1"/>
              </a:solidFill>
              <a:latin typeface="Space Grotesk Medium"/>
              <a:ea typeface="Space Grotesk Medium"/>
              <a:cs typeface="Space Grotesk Medium"/>
              <a:sym typeface="Space Grotesk Medium"/>
            </a:endParaRPr>
          </a:p>
        </p:txBody>
      </p:sp>
      <p:sp>
        <p:nvSpPr>
          <p:cNvPr id="889" name="Google Shape;889;p58"/>
          <p:cNvSpPr/>
          <p:nvPr/>
        </p:nvSpPr>
        <p:spPr>
          <a:xfrm>
            <a:off x="5212628" y="1787546"/>
            <a:ext cx="791400" cy="4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Space Grotesk Medium"/>
                <a:ea typeface="Space Grotesk Medium"/>
                <a:cs typeface="Space Grotesk Medium"/>
                <a:sym typeface="Space Grotesk Medium"/>
              </a:rPr>
              <a:t>04</a:t>
            </a:r>
            <a:endParaRPr sz="1900">
              <a:solidFill>
                <a:schemeClr val="dk1"/>
              </a:solidFill>
              <a:latin typeface="Space Grotesk Medium"/>
              <a:ea typeface="Space Grotesk Medium"/>
              <a:cs typeface="Space Grotesk Medium"/>
              <a:sym typeface="Space Grotesk Medium"/>
            </a:endParaRPr>
          </a:p>
        </p:txBody>
      </p:sp>
      <p:sp>
        <p:nvSpPr>
          <p:cNvPr id="890" name="Google Shape;890;p58"/>
          <p:cNvSpPr txBox="1"/>
          <p:nvPr/>
        </p:nvSpPr>
        <p:spPr>
          <a:xfrm>
            <a:off x="1029769" y="1572111"/>
            <a:ext cx="1956300" cy="38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dk1"/>
                </a:solidFill>
                <a:latin typeface="Space Grotesk Medium"/>
                <a:ea typeface="Space Grotesk Medium"/>
                <a:cs typeface="Space Grotesk Medium"/>
                <a:sym typeface="Space Grotesk Medium"/>
              </a:rPr>
              <a:t>VENUS</a:t>
            </a:r>
            <a:endParaRPr sz="1900">
              <a:solidFill>
                <a:schemeClr val="dk1"/>
              </a:solidFill>
              <a:latin typeface="Space Grotesk Medium"/>
              <a:ea typeface="Space Grotesk Medium"/>
              <a:cs typeface="Space Grotesk Medium"/>
              <a:sym typeface="Space Grotesk Medium"/>
            </a:endParaRPr>
          </a:p>
        </p:txBody>
      </p:sp>
      <p:sp>
        <p:nvSpPr>
          <p:cNvPr id="891" name="Google Shape;891;p58"/>
          <p:cNvSpPr txBox="1"/>
          <p:nvPr/>
        </p:nvSpPr>
        <p:spPr>
          <a:xfrm>
            <a:off x="1029764" y="1881821"/>
            <a:ext cx="1956300" cy="5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Didact Gothic"/>
                <a:ea typeface="Didact Gothic"/>
                <a:cs typeface="Didact Gothic"/>
                <a:sym typeface="Didact Gothic"/>
              </a:rPr>
              <a:t>Venus is the second planet from the Sun</a:t>
            </a:r>
            <a:endParaRPr>
              <a:solidFill>
                <a:schemeClr val="dk1"/>
              </a:solidFill>
              <a:latin typeface="Didact Gothic"/>
              <a:ea typeface="Didact Gothic"/>
              <a:cs typeface="Didact Gothic"/>
              <a:sym typeface="Didact Gothic"/>
            </a:endParaRPr>
          </a:p>
        </p:txBody>
      </p:sp>
      <p:sp>
        <p:nvSpPr>
          <p:cNvPr id="892" name="Google Shape;892;p58"/>
          <p:cNvSpPr txBox="1"/>
          <p:nvPr/>
        </p:nvSpPr>
        <p:spPr>
          <a:xfrm>
            <a:off x="1029421" y="3319672"/>
            <a:ext cx="1953900" cy="38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900">
                <a:solidFill>
                  <a:schemeClr val="dk1"/>
                </a:solidFill>
                <a:latin typeface="Space Grotesk Medium"/>
                <a:ea typeface="Space Grotesk Medium"/>
                <a:cs typeface="Space Grotesk Medium"/>
                <a:sym typeface="Space Grotesk Medium"/>
              </a:rPr>
              <a:t>MERCURY</a:t>
            </a:r>
            <a:endParaRPr sz="1900">
              <a:solidFill>
                <a:schemeClr val="dk1"/>
              </a:solidFill>
              <a:latin typeface="Space Grotesk Medium"/>
              <a:ea typeface="Space Grotesk Medium"/>
              <a:cs typeface="Space Grotesk Medium"/>
              <a:sym typeface="Space Grotesk Medium"/>
            </a:endParaRPr>
          </a:p>
        </p:txBody>
      </p:sp>
      <p:sp>
        <p:nvSpPr>
          <p:cNvPr id="893" name="Google Shape;893;p58"/>
          <p:cNvSpPr txBox="1"/>
          <p:nvPr/>
        </p:nvSpPr>
        <p:spPr>
          <a:xfrm>
            <a:off x="1032538" y="3624193"/>
            <a:ext cx="1953900" cy="54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Didact Gothic"/>
                <a:ea typeface="Didact Gothic"/>
                <a:cs typeface="Didact Gothic"/>
                <a:sym typeface="Didact Gothic"/>
              </a:rPr>
              <a:t>Mercury is the closest planet to the Sun</a:t>
            </a:r>
            <a:endParaRPr>
              <a:solidFill>
                <a:schemeClr val="dk1"/>
              </a:solidFill>
              <a:latin typeface="Didact Gothic"/>
              <a:ea typeface="Didact Gothic"/>
              <a:cs typeface="Didact Gothic"/>
              <a:sym typeface="Didact Gothic"/>
            </a:endParaRPr>
          </a:p>
        </p:txBody>
      </p:sp>
      <p:sp>
        <p:nvSpPr>
          <p:cNvPr id="894" name="Google Shape;894;p58"/>
          <p:cNvSpPr txBox="1"/>
          <p:nvPr/>
        </p:nvSpPr>
        <p:spPr>
          <a:xfrm>
            <a:off x="6154995" y="1572098"/>
            <a:ext cx="1956300" cy="38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Space Grotesk Medium"/>
                <a:ea typeface="Space Grotesk Medium"/>
                <a:cs typeface="Space Grotesk Medium"/>
                <a:sym typeface="Space Grotesk Medium"/>
              </a:rPr>
              <a:t>MARS</a:t>
            </a:r>
            <a:endParaRPr sz="1900">
              <a:solidFill>
                <a:schemeClr val="dk1"/>
              </a:solidFill>
              <a:latin typeface="Space Grotesk Medium"/>
              <a:ea typeface="Space Grotesk Medium"/>
              <a:cs typeface="Space Grotesk Medium"/>
              <a:sym typeface="Space Grotesk Medium"/>
            </a:endParaRPr>
          </a:p>
        </p:txBody>
      </p:sp>
      <p:sp>
        <p:nvSpPr>
          <p:cNvPr id="895" name="Google Shape;895;p58"/>
          <p:cNvSpPr txBox="1"/>
          <p:nvPr/>
        </p:nvSpPr>
        <p:spPr>
          <a:xfrm>
            <a:off x="6158229" y="1881834"/>
            <a:ext cx="1956300" cy="5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Despite being red, Mars is a cold place</a:t>
            </a:r>
            <a:endParaRPr>
              <a:solidFill>
                <a:schemeClr val="dk1"/>
              </a:solidFill>
              <a:latin typeface="Didact Gothic"/>
              <a:ea typeface="Didact Gothic"/>
              <a:cs typeface="Didact Gothic"/>
              <a:sym typeface="Didact Gothic"/>
            </a:endParaRPr>
          </a:p>
        </p:txBody>
      </p:sp>
      <p:sp>
        <p:nvSpPr>
          <p:cNvPr id="896" name="Google Shape;896;p58"/>
          <p:cNvSpPr txBox="1"/>
          <p:nvPr/>
        </p:nvSpPr>
        <p:spPr>
          <a:xfrm>
            <a:off x="6155059" y="3320660"/>
            <a:ext cx="1953900" cy="38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Space Grotesk Medium"/>
                <a:ea typeface="Space Grotesk Medium"/>
                <a:cs typeface="Space Grotesk Medium"/>
                <a:sym typeface="Space Grotesk Medium"/>
              </a:rPr>
              <a:t>SATURN</a:t>
            </a:r>
            <a:endParaRPr sz="1900">
              <a:solidFill>
                <a:schemeClr val="dk1"/>
              </a:solidFill>
              <a:latin typeface="Space Grotesk Medium"/>
              <a:ea typeface="Space Grotesk Medium"/>
              <a:cs typeface="Space Grotesk Medium"/>
              <a:sym typeface="Space Grotesk Medium"/>
            </a:endParaRPr>
          </a:p>
        </p:txBody>
      </p:sp>
      <p:sp>
        <p:nvSpPr>
          <p:cNvPr id="897" name="Google Shape;897;p58"/>
          <p:cNvSpPr txBox="1"/>
          <p:nvPr/>
        </p:nvSpPr>
        <p:spPr>
          <a:xfrm>
            <a:off x="6155059" y="3623199"/>
            <a:ext cx="1953900" cy="5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Saturn is a gas giant and has several rings</a:t>
            </a:r>
            <a:endParaRPr>
              <a:solidFill>
                <a:schemeClr val="dk1"/>
              </a:solidFill>
              <a:latin typeface="Didact Gothic"/>
              <a:ea typeface="Didact Gothic"/>
              <a:cs typeface="Didact Gothic"/>
              <a:sym typeface="Didact Gothic"/>
            </a:endParaRPr>
          </a:p>
        </p:txBody>
      </p:sp>
      <p:sp>
        <p:nvSpPr>
          <p:cNvPr id="898" name="Google Shape;898;p58"/>
          <p:cNvSpPr/>
          <p:nvPr/>
        </p:nvSpPr>
        <p:spPr>
          <a:xfrm>
            <a:off x="5013916" y="3014815"/>
            <a:ext cx="96846" cy="43255"/>
          </a:xfrm>
          <a:custGeom>
            <a:rect b="b" l="l" r="r" t="t"/>
            <a:pathLst>
              <a:path extrusionOk="0" h="544" w="1218">
                <a:moveTo>
                  <a:pt x="170" y="0"/>
                </a:moveTo>
                <a:cubicBezTo>
                  <a:pt x="237" y="169"/>
                  <a:pt x="170" y="372"/>
                  <a:pt x="1" y="474"/>
                </a:cubicBezTo>
                <a:cubicBezTo>
                  <a:pt x="131" y="528"/>
                  <a:pt x="251" y="544"/>
                  <a:pt x="368" y="544"/>
                </a:cubicBezTo>
                <a:cubicBezTo>
                  <a:pt x="535" y="544"/>
                  <a:pt x="697" y="511"/>
                  <a:pt x="876" y="511"/>
                </a:cubicBezTo>
                <a:cubicBezTo>
                  <a:pt x="962" y="511"/>
                  <a:pt x="1053" y="519"/>
                  <a:pt x="1150" y="541"/>
                </a:cubicBezTo>
                <a:cubicBezTo>
                  <a:pt x="1217" y="440"/>
                  <a:pt x="1217" y="372"/>
                  <a:pt x="1150" y="271"/>
                </a:cubicBezTo>
                <a:cubicBezTo>
                  <a:pt x="1106" y="273"/>
                  <a:pt x="1066" y="275"/>
                  <a:pt x="1028" y="275"/>
                </a:cubicBezTo>
                <a:cubicBezTo>
                  <a:pt x="564" y="275"/>
                  <a:pt x="482" y="94"/>
                  <a:pt x="1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 name="Google Shape;899;p58"/>
          <p:cNvGrpSpPr/>
          <p:nvPr/>
        </p:nvGrpSpPr>
        <p:grpSpPr>
          <a:xfrm>
            <a:off x="3837649" y="2059312"/>
            <a:ext cx="1496743" cy="1349807"/>
            <a:chOff x="3858686" y="2183663"/>
            <a:chExt cx="1496743" cy="1349807"/>
          </a:xfrm>
        </p:grpSpPr>
        <p:sp>
          <p:nvSpPr>
            <p:cNvPr id="900" name="Google Shape;900;p58"/>
            <p:cNvSpPr/>
            <p:nvPr/>
          </p:nvSpPr>
          <p:spPr>
            <a:xfrm>
              <a:off x="3858686" y="2188993"/>
              <a:ext cx="1496743" cy="1344477"/>
            </a:xfrm>
            <a:custGeom>
              <a:rect b="b" l="l" r="r" t="t"/>
              <a:pathLst>
                <a:path extrusionOk="0" h="16909" w="18824">
                  <a:moveTo>
                    <a:pt x="9413" y="0"/>
                  </a:moveTo>
                  <a:cubicBezTo>
                    <a:pt x="7098" y="0"/>
                    <a:pt x="4790" y="944"/>
                    <a:pt x="3110" y="2804"/>
                  </a:cubicBezTo>
                  <a:cubicBezTo>
                    <a:pt x="1" y="6285"/>
                    <a:pt x="271" y="11624"/>
                    <a:pt x="3752" y="14733"/>
                  </a:cubicBezTo>
                  <a:cubicBezTo>
                    <a:pt x="5368" y="16192"/>
                    <a:pt x="7385" y="16908"/>
                    <a:pt x="9397" y="16908"/>
                  </a:cubicBezTo>
                  <a:cubicBezTo>
                    <a:pt x="11717" y="16908"/>
                    <a:pt x="14031" y="15956"/>
                    <a:pt x="15714" y="14091"/>
                  </a:cubicBezTo>
                  <a:cubicBezTo>
                    <a:pt x="18823" y="10610"/>
                    <a:pt x="18519" y="5271"/>
                    <a:pt x="15072" y="2162"/>
                  </a:cubicBezTo>
                  <a:cubicBezTo>
                    <a:pt x="13452" y="715"/>
                    <a:pt x="11430" y="0"/>
                    <a:pt x="9413" y="0"/>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8"/>
            <p:cNvSpPr/>
            <p:nvPr/>
          </p:nvSpPr>
          <p:spPr>
            <a:xfrm>
              <a:off x="4073530" y="2183663"/>
              <a:ext cx="1077553" cy="1026268"/>
            </a:xfrm>
            <a:custGeom>
              <a:rect b="b" l="l" r="r" t="t"/>
              <a:pathLst>
                <a:path extrusionOk="0" h="12907" w="13552">
                  <a:moveTo>
                    <a:pt x="643" y="1"/>
                  </a:moveTo>
                  <a:cubicBezTo>
                    <a:pt x="778" y="879"/>
                    <a:pt x="812" y="1386"/>
                    <a:pt x="947" y="2332"/>
                  </a:cubicBezTo>
                  <a:cubicBezTo>
                    <a:pt x="1082" y="3380"/>
                    <a:pt x="1217" y="5407"/>
                    <a:pt x="1420" y="6725"/>
                  </a:cubicBezTo>
                  <a:cubicBezTo>
                    <a:pt x="1521" y="7367"/>
                    <a:pt x="1589" y="8145"/>
                    <a:pt x="1217" y="8719"/>
                  </a:cubicBezTo>
                  <a:cubicBezTo>
                    <a:pt x="643" y="9632"/>
                    <a:pt x="1" y="11456"/>
                    <a:pt x="1014" y="12504"/>
                  </a:cubicBezTo>
                  <a:cubicBezTo>
                    <a:pt x="1235" y="12750"/>
                    <a:pt x="1650" y="12833"/>
                    <a:pt x="2140" y="12833"/>
                  </a:cubicBezTo>
                  <a:cubicBezTo>
                    <a:pt x="2927" y="12833"/>
                    <a:pt x="3909" y="12621"/>
                    <a:pt x="4596" y="12538"/>
                  </a:cubicBezTo>
                  <a:cubicBezTo>
                    <a:pt x="4700" y="12527"/>
                    <a:pt x="4804" y="12522"/>
                    <a:pt x="4911" y="12522"/>
                  </a:cubicBezTo>
                  <a:cubicBezTo>
                    <a:pt x="5863" y="12522"/>
                    <a:pt x="6964" y="12906"/>
                    <a:pt x="8946" y="12906"/>
                  </a:cubicBezTo>
                  <a:cubicBezTo>
                    <a:pt x="9557" y="12906"/>
                    <a:pt x="10251" y="12870"/>
                    <a:pt x="11051" y="12774"/>
                  </a:cubicBezTo>
                  <a:cubicBezTo>
                    <a:pt x="11466" y="12825"/>
                    <a:pt x="11844" y="12851"/>
                    <a:pt x="12159" y="12851"/>
                  </a:cubicBezTo>
                  <a:cubicBezTo>
                    <a:pt x="12692" y="12851"/>
                    <a:pt x="13048" y="12775"/>
                    <a:pt x="13112" y="12605"/>
                  </a:cubicBezTo>
                  <a:cubicBezTo>
                    <a:pt x="13551" y="11558"/>
                    <a:pt x="11625" y="11693"/>
                    <a:pt x="11051" y="11321"/>
                  </a:cubicBezTo>
                  <a:cubicBezTo>
                    <a:pt x="11051" y="11321"/>
                    <a:pt x="7604" y="9327"/>
                    <a:pt x="6151" y="8449"/>
                  </a:cubicBezTo>
                  <a:cubicBezTo>
                    <a:pt x="5745" y="8212"/>
                    <a:pt x="5509" y="7773"/>
                    <a:pt x="5542" y="7334"/>
                  </a:cubicBezTo>
                  <a:cubicBezTo>
                    <a:pt x="5779" y="4664"/>
                    <a:pt x="6016" y="2130"/>
                    <a:pt x="6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8"/>
            <p:cNvSpPr/>
            <p:nvPr/>
          </p:nvSpPr>
          <p:spPr>
            <a:xfrm>
              <a:off x="4895762" y="3097249"/>
              <a:ext cx="126345" cy="69891"/>
            </a:xfrm>
            <a:custGeom>
              <a:rect b="b" l="l" r="r" t="t"/>
              <a:pathLst>
                <a:path extrusionOk="0" h="879" w="1589">
                  <a:moveTo>
                    <a:pt x="203" y="0"/>
                  </a:moveTo>
                  <a:lnTo>
                    <a:pt x="203" y="0"/>
                  </a:lnTo>
                  <a:cubicBezTo>
                    <a:pt x="270" y="270"/>
                    <a:pt x="203" y="575"/>
                    <a:pt x="0" y="811"/>
                  </a:cubicBezTo>
                  <a:cubicBezTo>
                    <a:pt x="183" y="755"/>
                    <a:pt x="373" y="728"/>
                    <a:pt x="565" y="728"/>
                  </a:cubicBezTo>
                  <a:cubicBezTo>
                    <a:pt x="834" y="728"/>
                    <a:pt x="1110" y="780"/>
                    <a:pt x="1386" y="879"/>
                  </a:cubicBezTo>
                  <a:cubicBezTo>
                    <a:pt x="1588" y="777"/>
                    <a:pt x="1554" y="575"/>
                    <a:pt x="1487" y="372"/>
                  </a:cubicBezTo>
                  <a:cubicBezTo>
                    <a:pt x="1048" y="372"/>
                    <a:pt x="575" y="237"/>
                    <a:pt x="2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8"/>
            <p:cNvSpPr/>
            <p:nvPr/>
          </p:nvSpPr>
          <p:spPr>
            <a:xfrm>
              <a:off x="4253545" y="2183663"/>
              <a:ext cx="206971" cy="712114"/>
            </a:xfrm>
            <a:custGeom>
              <a:rect b="b" l="l" r="r" t="t"/>
              <a:pathLst>
                <a:path extrusionOk="0" h="8956" w="2603">
                  <a:moveTo>
                    <a:pt x="102" y="1"/>
                  </a:moveTo>
                  <a:cubicBezTo>
                    <a:pt x="170" y="2265"/>
                    <a:pt x="676" y="4529"/>
                    <a:pt x="474" y="7063"/>
                  </a:cubicBezTo>
                  <a:lnTo>
                    <a:pt x="1" y="8246"/>
                  </a:lnTo>
                  <a:cubicBezTo>
                    <a:pt x="1" y="8550"/>
                    <a:pt x="170" y="8821"/>
                    <a:pt x="440" y="8956"/>
                  </a:cubicBezTo>
                  <a:lnTo>
                    <a:pt x="1251" y="8314"/>
                  </a:lnTo>
                  <a:lnTo>
                    <a:pt x="2265" y="8719"/>
                  </a:lnTo>
                  <a:cubicBezTo>
                    <a:pt x="2501" y="8449"/>
                    <a:pt x="2603" y="8111"/>
                    <a:pt x="2501" y="7773"/>
                  </a:cubicBezTo>
                  <a:lnTo>
                    <a:pt x="1893" y="6962"/>
                  </a:lnTo>
                  <a:cubicBezTo>
                    <a:pt x="1589" y="4732"/>
                    <a:pt x="1927" y="1758"/>
                    <a:pt x="19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8"/>
            <p:cNvSpPr/>
            <p:nvPr/>
          </p:nvSpPr>
          <p:spPr>
            <a:xfrm>
              <a:off x="4170296" y="2976312"/>
              <a:ext cx="330533" cy="180096"/>
            </a:xfrm>
            <a:custGeom>
              <a:rect b="b" l="l" r="r" t="t"/>
              <a:pathLst>
                <a:path extrusionOk="0" h="2265" w="4157">
                  <a:moveTo>
                    <a:pt x="2264" y="0"/>
                  </a:moveTo>
                  <a:lnTo>
                    <a:pt x="1622" y="271"/>
                  </a:lnTo>
                  <a:lnTo>
                    <a:pt x="1081" y="102"/>
                  </a:lnTo>
                  <a:cubicBezTo>
                    <a:pt x="743" y="169"/>
                    <a:pt x="439" y="271"/>
                    <a:pt x="169" y="440"/>
                  </a:cubicBezTo>
                  <a:lnTo>
                    <a:pt x="0" y="1183"/>
                  </a:lnTo>
                  <a:cubicBezTo>
                    <a:pt x="101" y="1589"/>
                    <a:pt x="304" y="1960"/>
                    <a:pt x="608" y="2265"/>
                  </a:cubicBezTo>
                  <a:lnTo>
                    <a:pt x="1081" y="2265"/>
                  </a:lnTo>
                  <a:lnTo>
                    <a:pt x="2366" y="1690"/>
                  </a:lnTo>
                  <a:lnTo>
                    <a:pt x="3379" y="1521"/>
                  </a:lnTo>
                  <a:lnTo>
                    <a:pt x="4157" y="1116"/>
                  </a:lnTo>
                  <a:lnTo>
                    <a:pt x="4157" y="575"/>
                  </a:lnTo>
                  <a:lnTo>
                    <a:pt x="3041" y="575"/>
                  </a:lnTo>
                  <a:lnTo>
                    <a:pt x="22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8"/>
            <p:cNvSpPr/>
            <p:nvPr/>
          </p:nvSpPr>
          <p:spPr>
            <a:xfrm>
              <a:off x="4258952" y="2860782"/>
              <a:ext cx="284893" cy="147814"/>
            </a:xfrm>
            <a:custGeom>
              <a:rect b="b" l="l" r="r" t="t"/>
              <a:pathLst>
                <a:path extrusionOk="0" h="1859" w="3583">
                  <a:moveTo>
                    <a:pt x="1183" y="0"/>
                  </a:moveTo>
                  <a:lnTo>
                    <a:pt x="135" y="913"/>
                  </a:lnTo>
                  <a:cubicBezTo>
                    <a:pt x="34" y="1048"/>
                    <a:pt x="0" y="1251"/>
                    <a:pt x="34" y="1420"/>
                  </a:cubicBezTo>
                  <a:lnTo>
                    <a:pt x="439" y="1589"/>
                  </a:lnTo>
                  <a:lnTo>
                    <a:pt x="1149" y="1251"/>
                  </a:lnTo>
                  <a:lnTo>
                    <a:pt x="1960" y="1859"/>
                  </a:lnTo>
                  <a:lnTo>
                    <a:pt x="3042" y="1859"/>
                  </a:lnTo>
                  <a:cubicBezTo>
                    <a:pt x="3379" y="1758"/>
                    <a:pt x="3515" y="1420"/>
                    <a:pt x="3582" y="947"/>
                  </a:cubicBezTo>
                  <a:cubicBezTo>
                    <a:pt x="3177" y="676"/>
                    <a:pt x="2737" y="473"/>
                    <a:pt x="2264" y="372"/>
                  </a:cubicBezTo>
                  <a:lnTo>
                    <a:pt x="11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8"/>
            <p:cNvSpPr/>
            <p:nvPr/>
          </p:nvSpPr>
          <p:spPr>
            <a:xfrm>
              <a:off x="4514185" y="2938703"/>
              <a:ext cx="80705" cy="148529"/>
            </a:xfrm>
            <a:custGeom>
              <a:rect b="b" l="l" r="r" t="t"/>
              <a:pathLst>
                <a:path extrusionOk="0" h="1868" w="1015">
                  <a:moveTo>
                    <a:pt x="507" y="0"/>
                  </a:moveTo>
                  <a:lnTo>
                    <a:pt x="507" y="0"/>
                  </a:lnTo>
                  <a:cubicBezTo>
                    <a:pt x="541" y="440"/>
                    <a:pt x="338" y="811"/>
                    <a:pt x="0" y="1048"/>
                  </a:cubicBezTo>
                  <a:lnTo>
                    <a:pt x="0" y="1656"/>
                  </a:lnTo>
                  <a:cubicBezTo>
                    <a:pt x="226" y="1797"/>
                    <a:pt x="475" y="1867"/>
                    <a:pt x="727" y="1867"/>
                  </a:cubicBezTo>
                  <a:cubicBezTo>
                    <a:pt x="778" y="1867"/>
                    <a:pt x="828" y="1865"/>
                    <a:pt x="879" y="1859"/>
                  </a:cubicBezTo>
                  <a:lnTo>
                    <a:pt x="1014" y="845"/>
                  </a:lnTo>
                  <a:lnTo>
                    <a:pt x="947" y="271"/>
                  </a:lnTo>
                  <a:cubicBezTo>
                    <a:pt x="845" y="136"/>
                    <a:pt x="676" y="34"/>
                    <a:pt x="5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8"/>
            <p:cNvSpPr/>
            <p:nvPr/>
          </p:nvSpPr>
          <p:spPr>
            <a:xfrm>
              <a:off x="4594810" y="2965578"/>
              <a:ext cx="78002" cy="127379"/>
            </a:xfrm>
            <a:custGeom>
              <a:rect b="b" l="l" r="r" t="t"/>
              <a:pathLst>
                <a:path extrusionOk="0" h="1602" w="981">
                  <a:moveTo>
                    <a:pt x="239" y="0"/>
                  </a:moveTo>
                  <a:cubicBezTo>
                    <a:pt x="186" y="0"/>
                    <a:pt x="140" y="11"/>
                    <a:pt x="102" y="34"/>
                  </a:cubicBezTo>
                  <a:lnTo>
                    <a:pt x="169" y="507"/>
                  </a:lnTo>
                  <a:lnTo>
                    <a:pt x="0" y="1521"/>
                  </a:lnTo>
                  <a:cubicBezTo>
                    <a:pt x="149" y="1570"/>
                    <a:pt x="315" y="1602"/>
                    <a:pt x="487" y="1602"/>
                  </a:cubicBezTo>
                  <a:cubicBezTo>
                    <a:pt x="549" y="1602"/>
                    <a:pt x="613" y="1598"/>
                    <a:pt x="676" y="1589"/>
                  </a:cubicBezTo>
                  <a:cubicBezTo>
                    <a:pt x="710" y="1284"/>
                    <a:pt x="811" y="1014"/>
                    <a:pt x="980" y="744"/>
                  </a:cubicBezTo>
                  <a:lnTo>
                    <a:pt x="913" y="338"/>
                  </a:lnTo>
                  <a:cubicBezTo>
                    <a:pt x="677" y="129"/>
                    <a:pt x="421" y="0"/>
                    <a:pt x="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8"/>
            <p:cNvSpPr/>
            <p:nvPr/>
          </p:nvSpPr>
          <p:spPr>
            <a:xfrm>
              <a:off x="4656590" y="3030061"/>
              <a:ext cx="252611" cy="129049"/>
            </a:xfrm>
            <a:custGeom>
              <a:rect b="b" l="l" r="r" t="t"/>
              <a:pathLst>
                <a:path extrusionOk="0" h="1623" w="3177">
                  <a:moveTo>
                    <a:pt x="338" y="0"/>
                  </a:moveTo>
                  <a:cubicBezTo>
                    <a:pt x="169" y="237"/>
                    <a:pt x="68" y="507"/>
                    <a:pt x="0" y="778"/>
                  </a:cubicBezTo>
                  <a:cubicBezTo>
                    <a:pt x="1014" y="879"/>
                    <a:pt x="1994" y="1183"/>
                    <a:pt x="2873" y="1622"/>
                  </a:cubicBezTo>
                  <a:cubicBezTo>
                    <a:pt x="3109" y="1420"/>
                    <a:pt x="3177" y="1048"/>
                    <a:pt x="3076" y="744"/>
                  </a:cubicBezTo>
                  <a:lnTo>
                    <a:pt x="3076" y="744"/>
                  </a:lnTo>
                  <a:cubicBezTo>
                    <a:pt x="3023" y="746"/>
                    <a:pt x="2970" y="747"/>
                    <a:pt x="2917" y="747"/>
                  </a:cubicBezTo>
                  <a:cubicBezTo>
                    <a:pt x="2020" y="747"/>
                    <a:pt x="1104" y="479"/>
                    <a:pt x="3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9"/>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t>
            </a:r>
            <a:r>
              <a:rPr lang="en"/>
              <a:t>revalence</a:t>
            </a:r>
            <a:endParaRPr/>
          </a:p>
        </p:txBody>
      </p:sp>
      <p:sp>
        <p:nvSpPr>
          <p:cNvPr id="914" name="Google Shape;914;p59"/>
          <p:cNvSpPr txBox="1"/>
          <p:nvPr/>
        </p:nvSpPr>
        <p:spPr>
          <a:xfrm>
            <a:off x="6304511" y="1346538"/>
            <a:ext cx="16350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Space Grotesk Medium"/>
                <a:ea typeface="Space Grotesk Medium"/>
                <a:cs typeface="Space Grotesk Medium"/>
                <a:sym typeface="Space Grotesk Medium"/>
              </a:rPr>
              <a:t>51</a:t>
            </a:r>
            <a:r>
              <a:rPr lang="en" sz="1900">
                <a:solidFill>
                  <a:schemeClr val="dk1"/>
                </a:solidFill>
                <a:latin typeface="Space Grotesk Medium"/>
                <a:ea typeface="Space Grotesk Medium"/>
                <a:cs typeface="Space Grotesk Medium"/>
                <a:sym typeface="Space Grotesk Medium"/>
              </a:rPr>
              <a:t>-99 CASES PER YEAR</a:t>
            </a:r>
            <a:endParaRPr sz="1900">
              <a:solidFill>
                <a:schemeClr val="dk1"/>
              </a:solidFill>
              <a:latin typeface="Space Grotesk Medium"/>
              <a:ea typeface="Space Grotesk Medium"/>
              <a:cs typeface="Space Grotesk Medium"/>
              <a:sym typeface="Space Grotesk Medium"/>
            </a:endParaRPr>
          </a:p>
        </p:txBody>
      </p:sp>
      <p:sp>
        <p:nvSpPr>
          <p:cNvPr id="915" name="Google Shape;915;p59"/>
          <p:cNvSpPr txBox="1"/>
          <p:nvPr/>
        </p:nvSpPr>
        <p:spPr>
          <a:xfrm>
            <a:off x="6304511" y="1966380"/>
            <a:ext cx="16350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Venus has a beautiful name</a:t>
            </a:r>
            <a:endParaRPr>
              <a:solidFill>
                <a:schemeClr val="dk1"/>
              </a:solidFill>
              <a:latin typeface="Didact Gothic"/>
              <a:ea typeface="Didact Gothic"/>
              <a:cs typeface="Didact Gothic"/>
              <a:sym typeface="Didact Gothic"/>
            </a:endParaRPr>
          </a:p>
        </p:txBody>
      </p:sp>
      <p:sp>
        <p:nvSpPr>
          <p:cNvPr id="916" name="Google Shape;916;p59"/>
          <p:cNvSpPr txBox="1"/>
          <p:nvPr/>
        </p:nvSpPr>
        <p:spPr>
          <a:xfrm>
            <a:off x="6304511" y="2763363"/>
            <a:ext cx="16350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Space Grotesk Medium"/>
                <a:ea typeface="Space Grotesk Medium"/>
                <a:cs typeface="Space Grotesk Medium"/>
                <a:sym typeface="Space Grotesk Medium"/>
              </a:rPr>
              <a:t>1-50 CASES PER YEAR</a:t>
            </a:r>
            <a:endParaRPr sz="1900">
              <a:solidFill>
                <a:schemeClr val="dk1"/>
              </a:solidFill>
              <a:latin typeface="Space Grotesk Medium"/>
              <a:ea typeface="Space Grotesk Medium"/>
              <a:cs typeface="Space Grotesk Medium"/>
              <a:sym typeface="Space Grotesk Medium"/>
            </a:endParaRPr>
          </a:p>
        </p:txBody>
      </p:sp>
      <p:sp>
        <p:nvSpPr>
          <p:cNvPr id="917" name="Google Shape;917;p59"/>
          <p:cNvSpPr txBox="1"/>
          <p:nvPr/>
        </p:nvSpPr>
        <p:spPr>
          <a:xfrm>
            <a:off x="6304511" y="3383205"/>
            <a:ext cx="16350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Mercury is the smallest planet</a:t>
            </a:r>
            <a:r>
              <a:rPr lang="en">
                <a:solidFill>
                  <a:schemeClr val="dk1"/>
                </a:solidFill>
                <a:latin typeface="Didact Gothic"/>
                <a:ea typeface="Didact Gothic"/>
                <a:cs typeface="Didact Gothic"/>
                <a:sym typeface="Didact Gothic"/>
              </a:rPr>
              <a:t> </a:t>
            </a:r>
            <a:endParaRPr>
              <a:solidFill>
                <a:schemeClr val="dk1"/>
              </a:solidFill>
              <a:latin typeface="Didact Gothic"/>
              <a:ea typeface="Didact Gothic"/>
              <a:cs typeface="Didact Gothic"/>
              <a:sym typeface="Didact Gothic"/>
            </a:endParaRPr>
          </a:p>
        </p:txBody>
      </p:sp>
      <p:sp>
        <p:nvSpPr>
          <p:cNvPr id="918" name="Google Shape;918;p59"/>
          <p:cNvSpPr/>
          <p:nvPr/>
        </p:nvSpPr>
        <p:spPr>
          <a:xfrm>
            <a:off x="5927174" y="1497126"/>
            <a:ext cx="230400" cy="23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9"/>
          <p:cNvSpPr/>
          <p:nvPr/>
        </p:nvSpPr>
        <p:spPr>
          <a:xfrm>
            <a:off x="5927174" y="2913951"/>
            <a:ext cx="230400" cy="23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9"/>
          <p:cNvSpPr txBox="1"/>
          <p:nvPr/>
        </p:nvSpPr>
        <p:spPr>
          <a:xfrm>
            <a:off x="709300" y="4203149"/>
            <a:ext cx="7714800" cy="16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Didact Gothic"/>
                <a:ea typeface="Didact Gothic"/>
                <a:cs typeface="Didact Gothic"/>
                <a:sym typeface="Didact Gothic"/>
              </a:rPr>
              <a:t>Follow the link in the graph to modify its data and then paste the new one here. </a:t>
            </a:r>
            <a:r>
              <a:rPr b="1" lang="en" sz="13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For more info, click here</a:t>
            </a:r>
            <a:endParaRPr b="1" sz="1300">
              <a:solidFill>
                <a:schemeClr val="dk1"/>
              </a:solidFill>
              <a:latin typeface="Didact Gothic"/>
              <a:ea typeface="Didact Gothic"/>
              <a:cs typeface="Didact Gothic"/>
              <a:sym typeface="Didact Gothic"/>
            </a:endParaRPr>
          </a:p>
        </p:txBody>
      </p:sp>
      <p:pic>
        <p:nvPicPr>
          <p:cNvPr id="921" name="Google Shape;921;p59" title="Gráfico">
            <a:hlinkClick r:id="rId4"/>
          </p:cNvPr>
          <p:cNvPicPr preferRelativeResize="0"/>
          <p:nvPr/>
        </p:nvPicPr>
        <p:blipFill>
          <a:blip r:embed="rId5">
            <a:alphaModFix/>
          </a:blip>
          <a:stretch>
            <a:fillRect/>
          </a:stretch>
        </p:blipFill>
        <p:spPr>
          <a:xfrm>
            <a:off x="1171800" y="1282947"/>
            <a:ext cx="4286250" cy="26503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60"/>
          <p:cNvSpPr/>
          <p:nvPr/>
        </p:nvSpPr>
        <p:spPr>
          <a:xfrm>
            <a:off x="3616125" y="-1217501"/>
            <a:ext cx="2601521" cy="2370034"/>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0"/>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928" name="Google Shape;928;p60"/>
          <p:cNvSpPr txBox="1"/>
          <p:nvPr>
            <p:ph idx="1" type="subTitle"/>
          </p:nvPr>
        </p:nvSpPr>
        <p:spPr>
          <a:xfrm>
            <a:off x="866995" y="1830859"/>
            <a:ext cx="2108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 1</a:t>
            </a:r>
            <a:endParaRPr/>
          </a:p>
        </p:txBody>
      </p:sp>
      <p:sp>
        <p:nvSpPr>
          <p:cNvPr id="929" name="Google Shape;929;p60"/>
          <p:cNvSpPr txBox="1"/>
          <p:nvPr>
            <p:ph idx="2" type="subTitle"/>
          </p:nvPr>
        </p:nvSpPr>
        <p:spPr>
          <a:xfrm>
            <a:off x="866993" y="2098126"/>
            <a:ext cx="21081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very cold place</a:t>
            </a:r>
            <a:endParaRPr/>
          </a:p>
        </p:txBody>
      </p:sp>
      <p:sp>
        <p:nvSpPr>
          <p:cNvPr id="930" name="Google Shape;930;p60"/>
          <p:cNvSpPr txBox="1"/>
          <p:nvPr>
            <p:ph idx="3" type="subTitle"/>
          </p:nvPr>
        </p:nvSpPr>
        <p:spPr>
          <a:xfrm>
            <a:off x="2192476" y="3025178"/>
            <a:ext cx="2108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 4</a:t>
            </a:r>
            <a:endParaRPr/>
          </a:p>
        </p:txBody>
      </p:sp>
      <p:sp>
        <p:nvSpPr>
          <p:cNvPr id="931" name="Google Shape;931;p60"/>
          <p:cNvSpPr txBox="1"/>
          <p:nvPr>
            <p:ph idx="4" type="subTitle"/>
          </p:nvPr>
        </p:nvSpPr>
        <p:spPr>
          <a:xfrm>
            <a:off x="2192474" y="3292445"/>
            <a:ext cx="21081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very far away from the Sun</a:t>
            </a:r>
            <a:endParaRPr/>
          </a:p>
        </p:txBody>
      </p:sp>
      <p:sp>
        <p:nvSpPr>
          <p:cNvPr id="932" name="Google Shape;932;p60"/>
          <p:cNvSpPr txBox="1"/>
          <p:nvPr>
            <p:ph idx="5" type="subTitle"/>
          </p:nvPr>
        </p:nvSpPr>
        <p:spPr>
          <a:xfrm>
            <a:off x="3517957" y="1830859"/>
            <a:ext cx="2108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 2</a:t>
            </a:r>
            <a:endParaRPr/>
          </a:p>
        </p:txBody>
      </p:sp>
      <p:sp>
        <p:nvSpPr>
          <p:cNvPr id="933" name="Google Shape;933;p60"/>
          <p:cNvSpPr txBox="1"/>
          <p:nvPr>
            <p:ph idx="6" type="subTitle"/>
          </p:nvPr>
        </p:nvSpPr>
        <p:spPr>
          <a:xfrm>
            <a:off x="3517955" y="2098126"/>
            <a:ext cx="21081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934" name="Google Shape;934;p60"/>
          <p:cNvSpPr txBox="1"/>
          <p:nvPr>
            <p:ph idx="7" type="subTitle"/>
          </p:nvPr>
        </p:nvSpPr>
        <p:spPr>
          <a:xfrm>
            <a:off x="4843439" y="3025178"/>
            <a:ext cx="2108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 5</a:t>
            </a:r>
            <a:endParaRPr/>
          </a:p>
        </p:txBody>
      </p:sp>
      <p:sp>
        <p:nvSpPr>
          <p:cNvPr id="935" name="Google Shape;935;p60"/>
          <p:cNvSpPr txBox="1"/>
          <p:nvPr>
            <p:ph idx="8" type="subTitle"/>
          </p:nvPr>
        </p:nvSpPr>
        <p:spPr>
          <a:xfrm>
            <a:off x="4843436" y="3292445"/>
            <a:ext cx="21081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p:txBody>
      </p:sp>
      <p:sp>
        <p:nvSpPr>
          <p:cNvPr id="936" name="Google Shape;936;p60"/>
          <p:cNvSpPr txBox="1"/>
          <p:nvPr>
            <p:ph idx="9" type="subTitle"/>
          </p:nvPr>
        </p:nvSpPr>
        <p:spPr>
          <a:xfrm>
            <a:off x="6168907" y="1830859"/>
            <a:ext cx="2108100" cy="3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 3</a:t>
            </a:r>
            <a:endParaRPr/>
          </a:p>
        </p:txBody>
      </p:sp>
      <p:sp>
        <p:nvSpPr>
          <p:cNvPr id="937" name="Google Shape;937;p60"/>
          <p:cNvSpPr txBox="1"/>
          <p:nvPr>
            <p:ph idx="13" type="subTitle"/>
          </p:nvPr>
        </p:nvSpPr>
        <p:spPr>
          <a:xfrm>
            <a:off x="6168905" y="2098126"/>
            <a:ext cx="2108100" cy="5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composed of hydrogen and helium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1"/>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91919"/>
                </a:solidFill>
              </a:rPr>
              <a:t>Our team</a:t>
            </a:r>
            <a:endParaRPr>
              <a:solidFill>
                <a:srgbClr val="191919"/>
              </a:solidFill>
            </a:endParaRPr>
          </a:p>
        </p:txBody>
      </p:sp>
      <p:sp>
        <p:nvSpPr>
          <p:cNvPr id="943" name="Google Shape;943;p61"/>
          <p:cNvSpPr txBox="1"/>
          <p:nvPr>
            <p:ph idx="3" type="subTitle"/>
          </p:nvPr>
        </p:nvSpPr>
        <p:spPr>
          <a:xfrm>
            <a:off x="3112505" y="3413270"/>
            <a:ext cx="44568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SARAH JAMES</a:t>
            </a:r>
            <a:endParaRPr/>
          </a:p>
        </p:txBody>
      </p:sp>
      <p:sp>
        <p:nvSpPr>
          <p:cNvPr id="944" name="Google Shape;944;p61"/>
          <p:cNvSpPr txBox="1"/>
          <p:nvPr>
            <p:ph idx="4" type="subTitle"/>
          </p:nvPr>
        </p:nvSpPr>
        <p:spPr>
          <a:xfrm>
            <a:off x="3112500" y="3660452"/>
            <a:ext cx="4456800" cy="4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replace the image on the screen with your own</a:t>
            </a:r>
            <a:endParaRPr/>
          </a:p>
        </p:txBody>
      </p:sp>
      <p:sp>
        <p:nvSpPr>
          <p:cNvPr id="945" name="Google Shape;945;p61"/>
          <p:cNvSpPr txBox="1"/>
          <p:nvPr>
            <p:ph idx="1" type="subTitle"/>
          </p:nvPr>
        </p:nvSpPr>
        <p:spPr>
          <a:xfrm>
            <a:off x="3112525" y="1827475"/>
            <a:ext cx="44568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JOHN DOE</a:t>
            </a:r>
            <a:endParaRPr/>
          </a:p>
        </p:txBody>
      </p:sp>
      <p:sp>
        <p:nvSpPr>
          <p:cNvPr id="946" name="Google Shape;946;p61"/>
          <p:cNvSpPr txBox="1"/>
          <p:nvPr>
            <p:ph idx="2" type="subTitle"/>
          </p:nvPr>
        </p:nvSpPr>
        <p:spPr>
          <a:xfrm>
            <a:off x="3112524" y="2074659"/>
            <a:ext cx="4456800" cy="4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replace the image on the screen with your own</a:t>
            </a:r>
            <a:endParaRPr/>
          </a:p>
        </p:txBody>
      </p:sp>
      <p:pic>
        <p:nvPicPr>
          <p:cNvPr id="947" name="Google Shape;947;p61"/>
          <p:cNvPicPr preferRelativeResize="0"/>
          <p:nvPr/>
        </p:nvPicPr>
        <p:blipFill rotWithShape="1">
          <a:blip r:embed="rId3">
            <a:alphaModFix/>
          </a:blip>
          <a:srcRect b="37717" l="15501" r="4963" t="8775"/>
          <a:stretch/>
        </p:blipFill>
        <p:spPr>
          <a:xfrm>
            <a:off x="1574675" y="2973178"/>
            <a:ext cx="1378500" cy="1390200"/>
          </a:xfrm>
          <a:prstGeom prst="ellipse">
            <a:avLst/>
          </a:prstGeom>
          <a:noFill/>
          <a:ln>
            <a:noFill/>
          </a:ln>
        </p:spPr>
      </p:pic>
      <p:pic>
        <p:nvPicPr>
          <p:cNvPr id="948" name="Google Shape;948;p61"/>
          <p:cNvPicPr preferRelativeResize="0"/>
          <p:nvPr/>
        </p:nvPicPr>
        <p:blipFill rotWithShape="1">
          <a:blip r:embed="rId4">
            <a:alphaModFix/>
          </a:blip>
          <a:srcRect b="49997" l="59990" r="8248" t="1950"/>
          <a:stretch/>
        </p:blipFill>
        <p:spPr>
          <a:xfrm>
            <a:off x="1574675" y="1381776"/>
            <a:ext cx="1378500" cy="13902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62"/>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 us</a:t>
            </a:r>
            <a:endParaRPr/>
          </a:p>
        </p:txBody>
      </p:sp>
      <p:sp>
        <p:nvSpPr>
          <p:cNvPr id="954" name="Google Shape;954;p62"/>
          <p:cNvSpPr txBox="1"/>
          <p:nvPr>
            <p:ph idx="1" type="subTitle"/>
          </p:nvPr>
        </p:nvSpPr>
        <p:spPr>
          <a:xfrm>
            <a:off x="790775" y="2143425"/>
            <a:ext cx="3130500" cy="12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955" name="Google Shape;955;p62"/>
          <p:cNvGrpSpPr/>
          <p:nvPr/>
        </p:nvGrpSpPr>
        <p:grpSpPr>
          <a:xfrm>
            <a:off x="4553931" y="1432415"/>
            <a:ext cx="3392655" cy="2726712"/>
            <a:chOff x="1917372" y="1288466"/>
            <a:chExt cx="2993079" cy="2405568"/>
          </a:xfrm>
        </p:grpSpPr>
        <p:sp>
          <p:nvSpPr>
            <p:cNvPr id="956" name="Google Shape;956;p62"/>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2"/>
            <p:cNvSpPr/>
            <p:nvPr/>
          </p:nvSpPr>
          <p:spPr>
            <a:xfrm>
              <a:off x="2962748" y="2186357"/>
              <a:ext cx="902196" cy="1507677"/>
            </a:xfrm>
            <a:custGeom>
              <a:rect b="b" l="l" r="r" t="t"/>
              <a:pathLst>
                <a:path extrusionOk="0" h="92453" w="55324">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2"/>
            <p:cNvSpPr/>
            <p:nvPr/>
          </p:nvSpPr>
          <p:spPr>
            <a:xfrm>
              <a:off x="1917372" y="1288466"/>
              <a:ext cx="2993079" cy="1995402"/>
            </a:xfrm>
            <a:custGeom>
              <a:rect b="b" l="l" r="r" t="t"/>
              <a:pathLst>
                <a:path extrusionOk="0" h="122361" w="18354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2"/>
            <p:cNvSpPr/>
            <p:nvPr/>
          </p:nvSpPr>
          <p:spPr>
            <a:xfrm>
              <a:off x="1917372" y="2984544"/>
              <a:ext cx="2993079" cy="299324"/>
            </a:xfrm>
            <a:custGeom>
              <a:rect b="b" l="l" r="r" t="t"/>
              <a:pathLst>
                <a:path extrusionOk="0" h="18355" w="18354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0" name="Google Shape;960;p62"/>
          <p:cNvPicPr preferRelativeResize="0"/>
          <p:nvPr/>
        </p:nvPicPr>
        <p:blipFill rotWithShape="1">
          <a:blip r:embed="rId3">
            <a:alphaModFix/>
          </a:blip>
          <a:srcRect b="2153" l="0" r="0" t="2153"/>
          <a:stretch/>
        </p:blipFill>
        <p:spPr>
          <a:xfrm>
            <a:off x="4642219" y="1626161"/>
            <a:ext cx="3215868" cy="1731025"/>
          </a:xfrm>
          <a:prstGeom prst="rect">
            <a:avLst/>
          </a:prstGeom>
          <a:noFill/>
          <a:ln>
            <a:noFill/>
          </a:ln>
        </p:spPr>
      </p:pic>
      <p:grpSp>
        <p:nvGrpSpPr>
          <p:cNvPr id="961" name="Google Shape;961;p62"/>
          <p:cNvGrpSpPr/>
          <p:nvPr/>
        </p:nvGrpSpPr>
        <p:grpSpPr>
          <a:xfrm>
            <a:off x="4286073" y="2562658"/>
            <a:ext cx="817972" cy="1602719"/>
            <a:chOff x="4089140" y="3436219"/>
            <a:chExt cx="446516" cy="907439"/>
          </a:xfrm>
        </p:grpSpPr>
        <p:sp>
          <p:nvSpPr>
            <p:cNvPr id="962" name="Google Shape;962;p62"/>
            <p:cNvSpPr/>
            <p:nvPr/>
          </p:nvSpPr>
          <p:spPr>
            <a:xfrm>
              <a:off x="4089140" y="3436219"/>
              <a:ext cx="446516" cy="907439"/>
            </a:xfrm>
            <a:custGeom>
              <a:rect b="b" l="l" r="r" t="t"/>
              <a:pathLst>
                <a:path extrusionOk="0" h="56866" w="27381">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2"/>
            <p:cNvSpPr/>
            <p:nvPr/>
          </p:nvSpPr>
          <p:spPr>
            <a:xfrm>
              <a:off x="4276676" y="4241884"/>
              <a:ext cx="68883" cy="66257"/>
            </a:xfrm>
            <a:custGeom>
              <a:rect b="b" l="l" r="r" t="t"/>
              <a:pathLst>
                <a:path extrusionOk="0" h="4063" w="4224">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2"/>
            <p:cNvSpPr/>
            <p:nvPr/>
          </p:nvSpPr>
          <p:spPr>
            <a:xfrm>
              <a:off x="4267087" y="3493843"/>
              <a:ext cx="90637" cy="16813"/>
            </a:xfrm>
            <a:custGeom>
              <a:rect b="b" l="l" r="r" t="t"/>
              <a:pathLst>
                <a:path extrusionOk="0" h="1031" w="5558">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5" name="Google Shape;965;p62"/>
          <p:cNvPicPr preferRelativeResize="0"/>
          <p:nvPr/>
        </p:nvPicPr>
        <p:blipFill rotWithShape="1">
          <a:blip r:embed="rId4">
            <a:alphaModFix/>
          </a:blip>
          <a:srcRect b="0" l="52138" r="12780" t="0"/>
          <a:stretch/>
        </p:blipFill>
        <p:spPr>
          <a:xfrm>
            <a:off x="4342508" y="2785621"/>
            <a:ext cx="704446" cy="1129496"/>
          </a:xfrm>
          <a:prstGeom prst="rect">
            <a:avLst/>
          </a:prstGeom>
          <a:noFill/>
          <a:ln>
            <a:noFill/>
          </a:ln>
        </p:spPr>
      </p:pic>
      <p:grpSp>
        <p:nvGrpSpPr>
          <p:cNvPr id="966" name="Google Shape;966;p62"/>
          <p:cNvGrpSpPr/>
          <p:nvPr/>
        </p:nvGrpSpPr>
        <p:grpSpPr>
          <a:xfrm>
            <a:off x="6977581" y="2407309"/>
            <a:ext cx="1353547" cy="1751670"/>
            <a:chOff x="4338285" y="2552085"/>
            <a:chExt cx="1202939" cy="1556763"/>
          </a:xfrm>
        </p:grpSpPr>
        <p:sp>
          <p:nvSpPr>
            <p:cNvPr id="967" name="Google Shape;967;p62"/>
            <p:cNvSpPr/>
            <p:nvPr/>
          </p:nvSpPr>
          <p:spPr>
            <a:xfrm>
              <a:off x="4338285" y="2552085"/>
              <a:ext cx="1202939" cy="1556763"/>
            </a:xfrm>
            <a:custGeom>
              <a:rect b="b" l="l" r="r" t="t"/>
              <a:pathLst>
                <a:path extrusionOk="0" h="95463" w="73766">
                  <a:moveTo>
                    <a:pt x="4340" y="1"/>
                  </a:moveTo>
                  <a:cubicBezTo>
                    <a:pt x="1935" y="1"/>
                    <a:pt x="0" y="1936"/>
                    <a:pt x="0" y="4340"/>
                  </a:cubicBezTo>
                  <a:lnTo>
                    <a:pt x="0" y="91123"/>
                  </a:lnTo>
                  <a:cubicBezTo>
                    <a:pt x="0" y="93527"/>
                    <a:pt x="1935" y="95462"/>
                    <a:pt x="4340" y="95462"/>
                  </a:cubicBezTo>
                  <a:lnTo>
                    <a:pt x="69426" y="95462"/>
                  </a:lnTo>
                  <a:cubicBezTo>
                    <a:pt x="71830" y="95462"/>
                    <a:pt x="73766" y="93527"/>
                    <a:pt x="73766" y="91123"/>
                  </a:cubicBezTo>
                  <a:lnTo>
                    <a:pt x="73766" y="4340"/>
                  </a:lnTo>
                  <a:cubicBezTo>
                    <a:pt x="73766" y="1936"/>
                    <a:pt x="71830" y="1"/>
                    <a:pt x="69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2"/>
            <p:cNvSpPr/>
            <p:nvPr/>
          </p:nvSpPr>
          <p:spPr>
            <a:xfrm>
              <a:off x="4409044" y="2622860"/>
              <a:ext cx="1061423" cy="1415230"/>
            </a:xfrm>
            <a:custGeom>
              <a:rect b="b" l="l" r="r" t="t"/>
              <a:pathLst>
                <a:path extrusionOk="0" h="86784" w="65088">
                  <a:moveTo>
                    <a:pt x="1" y="0"/>
                  </a:moveTo>
                  <a:lnTo>
                    <a:pt x="1" y="34371"/>
                  </a:lnTo>
                  <a:lnTo>
                    <a:pt x="1" y="86783"/>
                  </a:lnTo>
                  <a:lnTo>
                    <a:pt x="65087" y="86783"/>
                  </a:lnTo>
                  <a:lnTo>
                    <a:pt x="65087" y="34371"/>
                  </a:lnTo>
                  <a:lnTo>
                    <a:pt x="65087" y="0"/>
                  </a:lnTo>
                  <a:close/>
                </a:path>
              </a:pathLst>
            </a:custGeom>
            <a:solidFill>
              <a:srgbClr val="3130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9" name="Google Shape;969;p62"/>
          <p:cNvPicPr preferRelativeResize="0"/>
          <p:nvPr/>
        </p:nvPicPr>
        <p:blipFill rotWithShape="1">
          <a:blip r:embed="rId5">
            <a:alphaModFix/>
          </a:blip>
          <a:srcRect b="1545" l="4414" r="53546" t="0"/>
          <a:stretch/>
        </p:blipFill>
        <p:spPr>
          <a:xfrm rot="-7">
            <a:off x="7046452" y="2483156"/>
            <a:ext cx="1216598" cy="160274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63"/>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References</a:t>
            </a:r>
            <a:endParaRPr/>
          </a:p>
        </p:txBody>
      </p:sp>
      <p:sp>
        <p:nvSpPr>
          <p:cNvPr id="975" name="Google Shape;975;p63"/>
          <p:cNvSpPr txBox="1"/>
          <p:nvPr>
            <p:ph idx="1" type="body"/>
          </p:nvPr>
        </p:nvSpPr>
        <p:spPr>
          <a:xfrm>
            <a:off x="2313750" y="1734025"/>
            <a:ext cx="4516500" cy="237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AUTHOR (YEAR). </a:t>
            </a:r>
            <a:r>
              <a:rPr i="1" lang="en"/>
              <a:t>Title of the publication.</a:t>
            </a:r>
            <a:r>
              <a:rPr lang="en"/>
              <a:t> Publisher</a:t>
            </a:r>
            <a:endParaRPr/>
          </a:p>
          <a:p>
            <a:pPr indent="-317500" lvl="0" marL="457200" rtl="0" algn="l">
              <a:spcBef>
                <a:spcPts val="0"/>
              </a:spcBef>
              <a:spcAft>
                <a:spcPts val="0"/>
              </a:spcAft>
              <a:buSzPts val="1400"/>
              <a:buChar char="●"/>
            </a:pPr>
            <a:r>
              <a:rPr lang="en"/>
              <a:t>AUTHOR (YEAR). </a:t>
            </a:r>
            <a:r>
              <a:rPr i="1" lang="en"/>
              <a:t>Title of the publication. </a:t>
            </a:r>
            <a:r>
              <a:rPr lang="en"/>
              <a:t>Publisher</a:t>
            </a:r>
            <a:endParaRPr/>
          </a:p>
          <a:p>
            <a:pPr indent="-317500" lvl="0" marL="457200" rtl="0" algn="l">
              <a:spcBef>
                <a:spcPts val="0"/>
              </a:spcBef>
              <a:spcAft>
                <a:spcPts val="0"/>
              </a:spcAft>
              <a:buSzPts val="1400"/>
              <a:buChar char="●"/>
            </a:pPr>
            <a:r>
              <a:rPr lang="en"/>
              <a:t>AUTHOR (YEAR). </a:t>
            </a:r>
            <a:r>
              <a:rPr i="1" lang="en"/>
              <a:t>Title of the publication. </a:t>
            </a:r>
            <a:r>
              <a:rPr lang="en"/>
              <a:t>Publisher</a:t>
            </a:r>
            <a:endParaRPr/>
          </a:p>
          <a:p>
            <a:pPr indent="-317500" lvl="0" marL="457200" rtl="0" algn="l">
              <a:spcBef>
                <a:spcPts val="0"/>
              </a:spcBef>
              <a:spcAft>
                <a:spcPts val="0"/>
              </a:spcAft>
              <a:buSzPts val="1400"/>
              <a:buChar char="●"/>
            </a:pPr>
            <a:r>
              <a:rPr lang="en"/>
              <a:t>AUTHOR (YEAR). </a:t>
            </a:r>
            <a:r>
              <a:rPr i="1" lang="en"/>
              <a:t>Title of the publication. </a:t>
            </a:r>
            <a:r>
              <a:rPr lang="en"/>
              <a:t>Publisher</a:t>
            </a:r>
            <a:endParaRPr/>
          </a:p>
          <a:p>
            <a:pPr indent="-317500" lvl="0" marL="457200" rtl="0" algn="l">
              <a:spcBef>
                <a:spcPts val="0"/>
              </a:spcBef>
              <a:spcAft>
                <a:spcPts val="0"/>
              </a:spcAft>
              <a:buSzPts val="1400"/>
              <a:buChar char="●"/>
            </a:pPr>
            <a:r>
              <a:rPr lang="en"/>
              <a:t>AUTHOR (YEAR). </a:t>
            </a:r>
            <a:r>
              <a:rPr i="1" lang="en"/>
              <a:t>Title of the publication. </a:t>
            </a:r>
            <a:r>
              <a:rPr lang="en"/>
              <a:t>Publisher</a:t>
            </a:r>
            <a:endParaRPr/>
          </a:p>
          <a:p>
            <a:pPr indent="-317500" lvl="0" marL="457200" rtl="0" algn="l">
              <a:spcBef>
                <a:spcPts val="0"/>
              </a:spcBef>
              <a:spcAft>
                <a:spcPts val="0"/>
              </a:spcAft>
              <a:buSzPts val="1400"/>
              <a:buChar char="●"/>
            </a:pPr>
            <a:r>
              <a:rPr lang="en"/>
              <a:t>AUTHOR (YEAR). </a:t>
            </a:r>
            <a:r>
              <a:rPr i="1" lang="en"/>
              <a:t>Title of the publication. </a:t>
            </a:r>
            <a:r>
              <a:rPr lang="en"/>
              <a:t>Publisher</a:t>
            </a:r>
            <a:endParaRPr/>
          </a:p>
          <a:p>
            <a:pPr indent="-317500" lvl="0" marL="457200" rtl="0" algn="l">
              <a:spcBef>
                <a:spcPts val="0"/>
              </a:spcBef>
              <a:spcAft>
                <a:spcPts val="0"/>
              </a:spcAft>
              <a:buSzPts val="1400"/>
              <a:buChar char="●"/>
            </a:pPr>
            <a:r>
              <a:rPr lang="en"/>
              <a:t>AUTHOR (YEAR). </a:t>
            </a:r>
            <a:r>
              <a:rPr i="1" lang="en"/>
              <a:t>Title of the publication. </a:t>
            </a:r>
            <a:r>
              <a:rPr lang="en"/>
              <a:t>Publisher</a:t>
            </a:r>
            <a:endParaRPr/>
          </a:p>
          <a:p>
            <a:pPr indent="-317500" lvl="0" marL="457200" rtl="0" algn="l">
              <a:spcBef>
                <a:spcPts val="0"/>
              </a:spcBef>
              <a:spcAft>
                <a:spcPts val="0"/>
              </a:spcAft>
              <a:buSzPts val="1400"/>
              <a:buChar char="●"/>
            </a:pPr>
            <a:r>
              <a:rPr lang="en"/>
              <a:t>AUTHOR (YEAR). </a:t>
            </a:r>
            <a:r>
              <a:rPr i="1" lang="en"/>
              <a:t>Title of the publication. </a:t>
            </a:r>
            <a:r>
              <a:rPr lang="en"/>
              <a:t>Publisher</a:t>
            </a:r>
            <a:endParaRPr/>
          </a:p>
          <a:p>
            <a:pPr indent="-317500" lvl="0" marL="457200" rtl="0" algn="l">
              <a:spcBef>
                <a:spcPts val="0"/>
              </a:spcBef>
              <a:spcAft>
                <a:spcPts val="0"/>
              </a:spcAft>
              <a:buSzPts val="1400"/>
              <a:buChar char="●"/>
            </a:pPr>
            <a:r>
              <a:rPr lang="en"/>
              <a:t>AUTHOR (YEAR). </a:t>
            </a:r>
            <a:r>
              <a:rPr i="1" lang="en"/>
              <a:t>Title of the publication. </a:t>
            </a:r>
            <a:r>
              <a:rPr lang="en"/>
              <a:t>Publisher</a:t>
            </a:r>
            <a:endParaRPr/>
          </a:p>
          <a:p>
            <a:pPr indent="-317500" lvl="0" marL="457200" rtl="0" algn="l">
              <a:spcBef>
                <a:spcPts val="0"/>
              </a:spcBef>
              <a:spcAft>
                <a:spcPts val="0"/>
              </a:spcAft>
              <a:buSzPts val="1400"/>
              <a:buChar char="●"/>
            </a:pPr>
            <a:r>
              <a:rPr lang="en"/>
              <a:t>AUTHOR (YEAR). </a:t>
            </a:r>
            <a:r>
              <a:rPr i="1" lang="en"/>
              <a:t>Title of the publication.</a:t>
            </a:r>
            <a:r>
              <a:rPr lang="en"/>
              <a:t> Publisher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64"/>
          <p:cNvSpPr/>
          <p:nvPr/>
        </p:nvSpPr>
        <p:spPr>
          <a:xfrm>
            <a:off x="814000" y="3908948"/>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4"/>
          <p:cNvSpPr txBox="1"/>
          <p:nvPr>
            <p:ph idx="1" type="subTitle"/>
          </p:nvPr>
        </p:nvSpPr>
        <p:spPr>
          <a:xfrm>
            <a:off x="2644038" y="1510448"/>
            <a:ext cx="3857400" cy="114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a:t>Do you have any questions?</a:t>
            </a:r>
            <a:endParaRPr/>
          </a:p>
          <a:p>
            <a:pPr indent="0" lvl="0" marL="0" rtl="0" algn="ctr">
              <a:spcBef>
                <a:spcPts val="1000"/>
              </a:spcBef>
              <a:spcAft>
                <a:spcPts val="0"/>
              </a:spcAft>
              <a:buClr>
                <a:schemeClr val="accent3"/>
              </a:buClr>
              <a:buSzPts val="1100"/>
              <a:buFont typeface="Arial"/>
              <a:buNone/>
            </a:pPr>
            <a:r>
              <a:rPr lang="en"/>
              <a:t>youremail@freepik.com </a:t>
            </a:r>
            <a:endParaRPr/>
          </a:p>
          <a:p>
            <a:pPr indent="0" lvl="0" marL="0" rtl="0" algn="ctr">
              <a:spcBef>
                <a:spcPts val="0"/>
              </a:spcBef>
              <a:spcAft>
                <a:spcPts val="0"/>
              </a:spcAft>
              <a:buClr>
                <a:schemeClr val="accent3"/>
              </a:buClr>
              <a:buSzPts val="1100"/>
              <a:buFont typeface="Arial"/>
              <a:buNone/>
            </a:pPr>
            <a:r>
              <a:rPr lang="en"/>
              <a:t>+91  620 421 838 </a:t>
            </a:r>
            <a:endParaRPr/>
          </a:p>
          <a:p>
            <a:pPr indent="0" lvl="0" marL="0" rtl="0" algn="ctr">
              <a:spcBef>
                <a:spcPts val="0"/>
              </a:spcBef>
              <a:spcAft>
                <a:spcPts val="0"/>
              </a:spcAft>
              <a:buClr>
                <a:schemeClr val="dk1"/>
              </a:buClr>
              <a:buSzPts val="1100"/>
              <a:buFont typeface="Arial"/>
              <a:buNone/>
            </a:pPr>
            <a:r>
              <a:rPr lang="en"/>
              <a:t>yourwebsite.com</a:t>
            </a:r>
            <a:endParaRPr/>
          </a:p>
        </p:txBody>
      </p:sp>
      <p:sp>
        <p:nvSpPr>
          <p:cNvPr id="982" name="Google Shape;982;p64"/>
          <p:cNvSpPr txBox="1"/>
          <p:nvPr>
            <p:ph type="title"/>
          </p:nvPr>
        </p:nvSpPr>
        <p:spPr>
          <a:xfrm>
            <a:off x="2644038" y="523723"/>
            <a:ext cx="3857400" cy="9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983" name="Google Shape;983;p64"/>
          <p:cNvSpPr txBox="1"/>
          <p:nvPr/>
        </p:nvSpPr>
        <p:spPr>
          <a:xfrm>
            <a:off x="2898450" y="4386750"/>
            <a:ext cx="3347100" cy="2130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Didact Gothic"/>
                <a:ea typeface="Didact Gothic"/>
                <a:cs typeface="Didact Gothic"/>
                <a:sym typeface="Didact Gothic"/>
              </a:rPr>
              <a:t>Please keep this slide for attribution</a:t>
            </a:r>
            <a:endParaRPr sz="1200">
              <a:solidFill>
                <a:schemeClr val="dk1"/>
              </a:solidFill>
              <a:latin typeface="Didact Gothic"/>
              <a:ea typeface="Didact Gothic"/>
              <a:cs typeface="Didact Gothic"/>
              <a:sym typeface="Didact Gothic"/>
            </a:endParaRPr>
          </a:p>
        </p:txBody>
      </p:sp>
      <p:sp>
        <p:nvSpPr>
          <p:cNvPr id="984" name="Google Shape;984;p64"/>
          <p:cNvSpPr/>
          <p:nvPr/>
        </p:nvSpPr>
        <p:spPr>
          <a:xfrm>
            <a:off x="3098986" y="2762017"/>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4"/>
          <p:cNvSpPr/>
          <p:nvPr/>
        </p:nvSpPr>
        <p:spPr>
          <a:xfrm>
            <a:off x="4136811" y="2762017"/>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4"/>
          <p:cNvSpPr/>
          <p:nvPr/>
        </p:nvSpPr>
        <p:spPr>
          <a:xfrm>
            <a:off x="5174636" y="2762017"/>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64"/>
          <p:cNvGrpSpPr/>
          <p:nvPr/>
        </p:nvGrpSpPr>
        <p:grpSpPr>
          <a:xfrm>
            <a:off x="3340327" y="2964549"/>
            <a:ext cx="387681" cy="387661"/>
            <a:chOff x="266768" y="1721375"/>
            <a:chExt cx="397907" cy="397887"/>
          </a:xfrm>
        </p:grpSpPr>
        <p:sp>
          <p:nvSpPr>
            <p:cNvPr id="988" name="Google Shape;988;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64"/>
          <p:cNvGrpSpPr/>
          <p:nvPr/>
        </p:nvGrpSpPr>
        <p:grpSpPr>
          <a:xfrm>
            <a:off x="5415985" y="2964662"/>
            <a:ext cx="387661" cy="387661"/>
            <a:chOff x="1379798" y="1723250"/>
            <a:chExt cx="397887" cy="397887"/>
          </a:xfrm>
        </p:grpSpPr>
        <p:sp>
          <p:nvSpPr>
            <p:cNvPr id="991" name="Google Shape;991;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64"/>
          <p:cNvGrpSpPr/>
          <p:nvPr/>
        </p:nvGrpSpPr>
        <p:grpSpPr>
          <a:xfrm>
            <a:off x="4378170" y="2964549"/>
            <a:ext cx="387641" cy="387661"/>
            <a:chOff x="864491" y="1723250"/>
            <a:chExt cx="397866" cy="397887"/>
          </a:xfrm>
        </p:grpSpPr>
        <p:sp>
          <p:nvSpPr>
            <p:cNvPr id="996" name="Google Shape;996;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64"/>
          <p:cNvSpPr/>
          <p:nvPr/>
        </p:nvSpPr>
        <p:spPr>
          <a:xfrm flipH="1">
            <a:off x="125606" y="4139876"/>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0" name="Google Shape;1000;p64"/>
          <p:cNvPicPr preferRelativeResize="0"/>
          <p:nvPr/>
        </p:nvPicPr>
        <p:blipFill rotWithShape="1">
          <a:blip r:embed="rId3">
            <a:alphaModFix amt="52999"/>
          </a:blip>
          <a:srcRect b="0" l="3689" r="24677" t="0"/>
          <a:stretch/>
        </p:blipFill>
        <p:spPr>
          <a:xfrm flipH="1" rot="-5400000">
            <a:off x="5860536" y="1682161"/>
            <a:ext cx="2945300" cy="23128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5"/>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a:t>
            </a:r>
            <a:endParaRPr/>
          </a:p>
        </p:txBody>
      </p:sp>
      <p:grpSp>
        <p:nvGrpSpPr>
          <p:cNvPr id="1006" name="Google Shape;1006;p65"/>
          <p:cNvGrpSpPr/>
          <p:nvPr/>
        </p:nvGrpSpPr>
        <p:grpSpPr>
          <a:xfrm>
            <a:off x="7896835" y="2078969"/>
            <a:ext cx="317642" cy="377838"/>
            <a:chOff x="7896835" y="2078969"/>
            <a:chExt cx="317642" cy="377838"/>
          </a:xfrm>
        </p:grpSpPr>
        <p:sp>
          <p:nvSpPr>
            <p:cNvPr id="1007" name="Google Shape;1007;p65"/>
            <p:cNvSpPr/>
            <p:nvPr/>
          </p:nvSpPr>
          <p:spPr>
            <a:xfrm>
              <a:off x="7896835" y="2078969"/>
              <a:ext cx="155279" cy="44399"/>
            </a:xfrm>
            <a:custGeom>
              <a:rect b="b" l="l" r="r" t="t"/>
              <a:pathLst>
                <a:path extrusionOk="0" h="1335" w="4669">
                  <a:moveTo>
                    <a:pt x="334" y="1"/>
                  </a:moveTo>
                  <a:cubicBezTo>
                    <a:pt x="168" y="1"/>
                    <a:pt x="1" y="144"/>
                    <a:pt x="1" y="334"/>
                  </a:cubicBezTo>
                  <a:lnTo>
                    <a:pt x="1" y="1334"/>
                  </a:lnTo>
                  <a:lnTo>
                    <a:pt x="4669" y="1334"/>
                  </a:lnTo>
                  <a:lnTo>
                    <a:pt x="4669" y="334"/>
                  </a:lnTo>
                  <a:cubicBezTo>
                    <a:pt x="4669" y="144"/>
                    <a:pt x="4526" y="1"/>
                    <a:pt x="4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5"/>
            <p:cNvSpPr/>
            <p:nvPr/>
          </p:nvSpPr>
          <p:spPr>
            <a:xfrm>
              <a:off x="7896835" y="2144719"/>
              <a:ext cx="155279" cy="34089"/>
            </a:xfrm>
            <a:custGeom>
              <a:rect b="b" l="l" r="r" t="t"/>
              <a:pathLst>
                <a:path extrusionOk="0" h="1025" w="4669">
                  <a:moveTo>
                    <a:pt x="1" y="0"/>
                  </a:moveTo>
                  <a:lnTo>
                    <a:pt x="1" y="119"/>
                  </a:lnTo>
                  <a:cubicBezTo>
                    <a:pt x="1" y="620"/>
                    <a:pt x="406" y="1001"/>
                    <a:pt x="906" y="1024"/>
                  </a:cubicBezTo>
                  <a:lnTo>
                    <a:pt x="3787" y="1024"/>
                  </a:lnTo>
                  <a:cubicBezTo>
                    <a:pt x="4288" y="1024"/>
                    <a:pt x="4669" y="620"/>
                    <a:pt x="4669" y="119"/>
                  </a:cubicBezTo>
                  <a:lnTo>
                    <a:pt x="4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5"/>
            <p:cNvSpPr/>
            <p:nvPr/>
          </p:nvSpPr>
          <p:spPr>
            <a:xfrm>
              <a:off x="7941201" y="2200958"/>
              <a:ext cx="67346" cy="34089"/>
            </a:xfrm>
            <a:custGeom>
              <a:rect b="b" l="l" r="r" t="t"/>
              <a:pathLst>
                <a:path extrusionOk="0" h="1025" w="2025">
                  <a:moveTo>
                    <a:pt x="1" y="0"/>
                  </a:moveTo>
                  <a:lnTo>
                    <a:pt x="24" y="1024"/>
                  </a:lnTo>
                  <a:lnTo>
                    <a:pt x="2025" y="1024"/>
                  </a:ln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5"/>
            <p:cNvSpPr/>
            <p:nvPr/>
          </p:nvSpPr>
          <p:spPr>
            <a:xfrm>
              <a:off x="7911901" y="2257196"/>
              <a:ext cx="118031" cy="33291"/>
            </a:xfrm>
            <a:custGeom>
              <a:rect b="b" l="l" r="r" t="t"/>
              <a:pathLst>
                <a:path extrusionOk="0" h="1001" w="3549">
                  <a:moveTo>
                    <a:pt x="882" y="0"/>
                  </a:moveTo>
                  <a:cubicBezTo>
                    <a:pt x="381" y="0"/>
                    <a:pt x="0" y="405"/>
                    <a:pt x="0" y="905"/>
                  </a:cubicBezTo>
                  <a:lnTo>
                    <a:pt x="0" y="1000"/>
                  </a:lnTo>
                  <a:lnTo>
                    <a:pt x="3549" y="1000"/>
                  </a:lnTo>
                  <a:lnTo>
                    <a:pt x="3549" y="905"/>
                  </a:lnTo>
                  <a:cubicBezTo>
                    <a:pt x="3549" y="405"/>
                    <a:pt x="3144" y="0"/>
                    <a:pt x="2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5"/>
            <p:cNvSpPr/>
            <p:nvPr/>
          </p:nvSpPr>
          <p:spPr>
            <a:xfrm>
              <a:off x="7896835" y="2312636"/>
              <a:ext cx="317642" cy="144171"/>
            </a:xfrm>
            <a:custGeom>
              <a:rect b="b" l="l" r="r" t="t"/>
              <a:pathLst>
                <a:path extrusionOk="0" h="4335" w="9551">
                  <a:moveTo>
                    <a:pt x="334" y="0"/>
                  </a:moveTo>
                  <a:cubicBezTo>
                    <a:pt x="168" y="0"/>
                    <a:pt x="1" y="143"/>
                    <a:pt x="1" y="333"/>
                  </a:cubicBezTo>
                  <a:lnTo>
                    <a:pt x="1" y="2882"/>
                  </a:lnTo>
                  <a:cubicBezTo>
                    <a:pt x="1" y="3691"/>
                    <a:pt x="668" y="4334"/>
                    <a:pt x="1454" y="4334"/>
                  </a:cubicBezTo>
                  <a:lnTo>
                    <a:pt x="8479" y="4334"/>
                  </a:lnTo>
                  <a:cubicBezTo>
                    <a:pt x="9074" y="4334"/>
                    <a:pt x="9551" y="3858"/>
                    <a:pt x="9551" y="3263"/>
                  </a:cubicBezTo>
                  <a:cubicBezTo>
                    <a:pt x="9551" y="2762"/>
                    <a:pt x="9193" y="2310"/>
                    <a:pt x="8693" y="2239"/>
                  </a:cubicBezTo>
                  <a:lnTo>
                    <a:pt x="7764" y="2072"/>
                  </a:lnTo>
                  <a:cubicBezTo>
                    <a:pt x="6550" y="1858"/>
                    <a:pt x="5502" y="1167"/>
                    <a:pt x="4811" y="143"/>
                  </a:cubicBezTo>
                  <a:cubicBezTo>
                    <a:pt x="4764" y="48"/>
                    <a:pt x="4645" y="0"/>
                    <a:pt x="4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65"/>
          <p:cNvGrpSpPr/>
          <p:nvPr/>
        </p:nvGrpSpPr>
        <p:grpSpPr>
          <a:xfrm>
            <a:off x="7094531" y="4059508"/>
            <a:ext cx="377838" cy="380965"/>
            <a:chOff x="7094531" y="4059508"/>
            <a:chExt cx="377838" cy="380965"/>
          </a:xfrm>
        </p:grpSpPr>
        <p:sp>
          <p:nvSpPr>
            <p:cNvPr id="1013" name="Google Shape;1013;p65"/>
            <p:cNvSpPr/>
            <p:nvPr/>
          </p:nvSpPr>
          <p:spPr>
            <a:xfrm>
              <a:off x="7094531" y="4059508"/>
              <a:ext cx="179025" cy="380965"/>
            </a:xfrm>
            <a:custGeom>
              <a:rect b="b" l="l" r="r" t="t"/>
              <a:pathLst>
                <a:path extrusionOk="0" h="11455" w="5383">
                  <a:moveTo>
                    <a:pt x="3196" y="986"/>
                  </a:moveTo>
                  <a:cubicBezTo>
                    <a:pt x="3242" y="986"/>
                    <a:pt x="3289" y="998"/>
                    <a:pt x="3335" y="1024"/>
                  </a:cubicBezTo>
                  <a:cubicBezTo>
                    <a:pt x="3668" y="1143"/>
                    <a:pt x="3954" y="1381"/>
                    <a:pt x="4168" y="1691"/>
                  </a:cubicBezTo>
                  <a:cubicBezTo>
                    <a:pt x="4264" y="1858"/>
                    <a:pt x="4216" y="2048"/>
                    <a:pt x="4073" y="2167"/>
                  </a:cubicBezTo>
                  <a:cubicBezTo>
                    <a:pt x="4002" y="2191"/>
                    <a:pt x="3954" y="2215"/>
                    <a:pt x="3883" y="2215"/>
                  </a:cubicBezTo>
                  <a:cubicBezTo>
                    <a:pt x="3764" y="2215"/>
                    <a:pt x="3668" y="2143"/>
                    <a:pt x="3597" y="2048"/>
                  </a:cubicBezTo>
                  <a:cubicBezTo>
                    <a:pt x="3478" y="1858"/>
                    <a:pt x="3287" y="1715"/>
                    <a:pt x="3097" y="1620"/>
                  </a:cubicBezTo>
                  <a:cubicBezTo>
                    <a:pt x="2906" y="1548"/>
                    <a:pt x="2835" y="1358"/>
                    <a:pt x="2906" y="1191"/>
                  </a:cubicBezTo>
                  <a:cubicBezTo>
                    <a:pt x="2958" y="1070"/>
                    <a:pt x="3073" y="986"/>
                    <a:pt x="3196" y="986"/>
                  </a:cubicBezTo>
                  <a:close/>
                  <a:moveTo>
                    <a:pt x="1947" y="1086"/>
                  </a:moveTo>
                  <a:cubicBezTo>
                    <a:pt x="2235" y="1086"/>
                    <a:pt x="2414" y="1516"/>
                    <a:pt x="2097" y="1715"/>
                  </a:cubicBezTo>
                  <a:cubicBezTo>
                    <a:pt x="1906" y="1834"/>
                    <a:pt x="1739" y="2001"/>
                    <a:pt x="1668" y="2215"/>
                  </a:cubicBezTo>
                  <a:cubicBezTo>
                    <a:pt x="1596" y="2334"/>
                    <a:pt x="1477" y="2405"/>
                    <a:pt x="1358" y="2405"/>
                  </a:cubicBezTo>
                  <a:cubicBezTo>
                    <a:pt x="1311" y="2405"/>
                    <a:pt x="1263" y="2405"/>
                    <a:pt x="1215" y="2382"/>
                  </a:cubicBezTo>
                  <a:cubicBezTo>
                    <a:pt x="1049" y="2310"/>
                    <a:pt x="977" y="2120"/>
                    <a:pt x="1049" y="1953"/>
                  </a:cubicBezTo>
                  <a:cubicBezTo>
                    <a:pt x="1192" y="1620"/>
                    <a:pt x="1454" y="1334"/>
                    <a:pt x="1763" y="1143"/>
                  </a:cubicBezTo>
                  <a:cubicBezTo>
                    <a:pt x="1827" y="1104"/>
                    <a:pt x="1889" y="1086"/>
                    <a:pt x="1947" y="1086"/>
                  </a:cubicBezTo>
                  <a:close/>
                  <a:moveTo>
                    <a:pt x="4121" y="2828"/>
                  </a:moveTo>
                  <a:cubicBezTo>
                    <a:pt x="4287" y="2828"/>
                    <a:pt x="4454" y="2941"/>
                    <a:pt x="4454" y="3167"/>
                  </a:cubicBezTo>
                  <a:lnTo>
                    <a:pt x="4454" y="4049"/>
                  </a:lnTo>
                  <a:cubicBezTo>
                    <a:pt x="4454" y="4275"/>
                    <a:pt x="4287" y="4388"/>
                    <a:pt x="4121" y="4388"/>
                  </a:cubicBezTo>
                  <a:cubicBezTo>
                    <a:pt x="3954" y="4388"/>
                    <a:pt x="3787" y="4275"/>
                    <a:pt x="3787" y="4049"/>
                  </a:cubicBezTo>
                  <a:lnTo>
                    <a:pt x="3787" y="3167"/>
                  </a:lnTo>
                  <a:cubicBezTo>
                    <a:pt x="3787" y="2941"/>
                    <a:pt x="3954" y="2828"/>
                    <a:pt x="4121" y="2828"/>
                  </a:cubicBezTo>
                  <a:close/>
                  <a:moveTo>
                    <a:pt x="1306" y="3063"/>
                  </a:moveTo>
                  <a:cubicBezTo>
                    <a:pt x="1454" y="3063"/>
                    <a:pt x="1600" y="3190"/>
                    <a:pt x="1620" y="3334"/>
                  </a:cubicBezTo>
                  <a:cubicBezTo>
                    <a:pt x="1644" y="3620"/>
                    <a:pt x="1716" y="3882"/>
                    <a:pt x="1811" y="4144"/>
                  </a:cubicBezTo>
                  <a:cubicBezTo>
                    <a:pt x="1882" y="4311"/>
                    <a:pt x="1787" y="4501"/>
                    <a:pt x="1596" y="4572"/>
                  </a:cubicBezTo>
                  <a:cubicBezTo>
                    <a:pt x="1573" y="4572"/>
                    <a:pt x="1525" y="4596"/>
                    <a:pt x="1501" y="4596"/>
                  </a:cubicBezTo>
                  <a:cubicBezTo>
                    <a:pt x="1358" y="4596"/>
                    <a:pt x="1239" y="4501"/>
                    <a:pt x="1192" y="4358"/>
                  </a:cubicBezTo>
                  <a:cubicBezTo>
                    <a:pt x="1073" y="4049"/>
                    <a:pt x="1001" y="3763"/>
                    <a:pt x="953" y="3429"/>
                  </a:cubicBezTo>
                  <a:cubicBezTo>
                    <a:pt x="930" y="3263"/>
                    <a:pt x="1049" y="3096"/>
                    <a:pt x="1239" y="3072"/>
                  </a:cubicBezTo>
                  <a:cubicBezTo>
                    <a:pt x="1261" y="3066"/>
                    <a:pt x="1284" y="3063"/>
                    <a:pt x="1306" y="3063"/>
                  </a:cubicBezTo>
                  <a:close/>
                  <a:moveTo>
                    <a:pt x="4121" y="5043"/>
                  </a:moveTo>
                  <a:cubicBezTo>
                    <a:pt x="4287" y="5043"/>
                    <a:pt x="4454" y="5156"/>
                    <a:pt x="4454" y="5382"/>
                  </a:cubicBezTo>
                  <a:lnTo>
                    <a:pt x="4454" y="6263"/>
                  </a:lnTo>
                  <a:cubicBezTo>
                    <a:pt x="4454" y="6490"/>
                    <a:pt x="4287" y="6603"/>
                    <a:pt x="4121" y="6603"/>
                  </a:cubicBezTo>
                  <a:cubicBezTo>
                    <a:pt x="3954" y="6603"/>
                    <a:pt x="3787" y="6490"/>
                    <a:pt x="3787" y="6263"/>
                  </a:cubicBezTo>
                  <a:lnTo>
                    <a:pt x="3787" y="5382"/>
                  </a:lnTo>
                  <a:cubicBezTo>
                    <a:pt x="3787" y="5156"/>
                    <a:pt x="3954" y="5043"/>
                    <a:pt x="4121" y="5043"/>
                  </a:cubicBezTo>
                  <a:close/>
                  <a:moveTo>
                    <a:pt x="1954" y="5180"/>
                  </a:moveTo>
                  <a:cubicBezTo>
                    <a:pt x="2103" y="5180"/>
                    <a:pt x="2224" y="5272"/>
                    <a:pt x="2263" y="5430"/>
                  </a:cubicBezTo>
                  <a:cubicBezTo>
                    <a:pt x="2359" y="5716"/>
                    <a:pt x="2406" y="6025"/>
                    <a:pt x="2430" y="6359"/>
                  </a:cubicBezTo>
                  <a:cubicBezTo>
                    <a:pt x="2454" y="6525"/>
                    <a:pt x="2311" y="6692"/>
                    <a:pt x="2120" y="6716"/>
                  </a:cubicBezTo>
                  <a:lnTo>
                    <a:pt x="2097" y="6716"/>
                  </a:lnTo>
                  <a:cubicBezTo>
                    <a:pt x="1930" y="6716"/>
                    <a:pt x="1787" y="6573"/>
                    <a:pt x="1763" y="6406"/>
                  </a:cubicBezTo>
                  <a:cubicBezTo>
                    <a:pt x="1739" y="6144"/>
                    <a:pt x="1692" y="5858"/>
                    <a:pt x="1620" y="5597"/>
                  </a:cubicBezTo>
                  <a:cubicBezTo>
                    <a:pt x="1573" y="5406"/>
                    <a:pt x="1692" y="5215"/>
                    <a:pt x="1858" y="5192"/>
                  </a:cubicBezTo>
                  <a:cubicBezTo>
                    <a:pt x="1891" y="5183"/>
                    <a:pt x="1923" y="5180"/>
                    <a:pt x="1954" y="5180"/>
                  </a:cubicBezTo>
                  <a:close/>
                  <a:moveTo>
                    <a:pt x="4121" y="7258"/>
                  </a:moveTo>
                  <a:cubicBezTo>
                    <a:pt x="4287" y="7258"/>
                    <a:pt x="4454" y="7371"/>
                    <a:pt x="4454" y="7597"/>
                  </a:cubicBezTo>
                  <a:lnTo>
                    <a:pt x="4454" y="8502"/>
                  </a:lnTo>
                  <a:cubicBezTo>
                    <a:pt x="4454" y="8716"/>
                    <a:pt x="4287" y="8823"/>
                    <a:pt x="4121" y="8823"/>
                  </a:cubicBezTo>
                  <a:cubicBezTo>
                    <a:pt x="3954" y="8823"/>
                    <a:pt x="3787" y="8716"/>
                    <a:pt x="3787" y="8502"/>
                  </a:cubicBezTo>
                  <a:lnTo>
                    <a:pt x="3787" y="7597"/>
                  </a:lnTo>
                  <a:cubicBezTo>
                    <a:pt x="3787" y="7371"/>
                    <a:pt x="3954" y="7258"/>
                    <a:pt x="4121" y="7258"/>
                  </a:cubicBezTo>
                  <a:close/>
                  <a:moveTo>
                    <a:pt x="2120" y="7371"/>
                  </a:moveTo>
                  <a:cubicBezTo>
                    <a:pt x="2287" y="7371"/>
                    <a:pt x="2454" y="7478"/>
                    <a:pt x="2454" y="7692"/>
                  </a:cubicBezTo>
                  <a:lnTo>
                    <a:pt x="2454" y="8597"/>
                  </a:lnTo>
                  <a:cubicBezTo>
                    <a:pt x="2454" y="8823"/>
                    <a:pt x="2287" y="8936"/>
                    <a:pt x="2120" y="8936"/>
                  </a:cubicBezTo>
                  <a:cubicBezTo>
                    <a:pt x="1954" y="8936"/>
                    <a:pt x="1787" y="8823"/>
                    <a:pt x="1787" y="8597"/>
                  </a:cubicBezTo>
                  <a:lnTo>
                    <a:pt x="1787" y="7692"/>
                  </a:lnTo>
                  <a:cubicBezTo>
                    <a:pt x="1787" y="7478"/>
                    <a:pt x="1954" y="7371"/>
                    <a:pt x="2120" y="7371"/>
                  </a:cubicBezTo>
                  <a:close/>
                  <a:moveTo>
                    <a:pt x="3875" y="9429"/>
                  </a:moveTo>
                  <a:cubicBezTo>
                    <a:pt x="4112" y="9429"/>
                    <a:pt x="4340" y="9730"/>
                    <a:pt x="4145" y="9978"/>
                  </a:cubicBezTo>
                  <a:cubicBezTo>
                    <a:pt x="3880" y="10306"/>
                    <a:pt x="3501" y="10474"/>
                    <a:pt x="3118" y="10474"/>
                  </a:cubicBezTo>
                  <a:cubicBezTo>
                    <a:pt x="2779" y="10474"/>
                    <a:pt x="2437" y="10342"/>
                    <a:pt x="2168" y="10074"/>
                  </a:cubicBezTo>
                  <a:cubicBezTo>
                    <a:pt x="1898" y="9840"/>
                    <a:pt x="2131" y="9498"/>
                    <a:pt x="2394" y="9498"/>
                  </a:cubicBezTo>
                  <a:cubicBezTo>
                    <a:pt x="2480" y="9498"/>
                    <a:pt x="2568" y="9534"/>
                    <a:pt x="2644" y="9621"/>
                  </a:cubicBezTo>
                  <a:cubicBezTo>
                    <a:pt x="2775" y="9741"/>
                    <a:pt x="2941" y="9801"/>
                    <a:pt x="3108" y="9801"/>
                  </a:cubicBezTo>
                  <a:cubicBezTo>
                    <a:pt x="3305" y="9801"/>
                    <a:pt x="3503" y="9717"/>
                    <a:pt x="3644" y="9550"/>
                  </a:cubicBezTo>
                  <a:cubicBezTo>
                    <a:pt x="3711" y="9465"/>
                    <a:pt x="3794" y="9429"/>
                    <a:pt x="3875" y="9429"/>
                  </a:cubicBezTo>
                  <a:close/>
                  <a:moveTo>
                    <a:pt x="2668" y="0"/>
                  </a:moveTo>
                  <a:cubicBezTo>
                    <a:pt x="1215" y="24"/>
                    <a:pt x="25" y="1191"/>
                    <a:pt x="1" y="2667"/>
                  </a:cubicBezTo>
                  <a:cubicBezTo>
                    <a:pt x="1" y="3525"/>
                    <a:pt x="191" y="4358"/>
                    <a:pt x="525" y="5144"/>
                  </a:cubicBezTo>
                  <a:cubicBezTo>
                    <a:pt x="763" y="5668"/>
                    <a:pt x="906" y="6263"/>
                    <a:pt x="906" y="6859"/>
                  </a:cubicBezTo>
                  <a:lnTo>
                    <a:pt x="906" y="9145"/>
                  </a:lnTo>
                  <a:cubicBezTo>
                    <a:pt x="858" y="10407"/>
                    <a:pt x="1858" y="11455"/>
                    <a:pt x="3121" y="11455"/>
                  </a:cubicBezTo>
                  <a:cubicBezTo>
                    <a:pt x="4383" y="11455"/>
                    <a:pt x="5383" y="10407"/>
                    <a:pt x="5335" y="9145"/>
                  </a:cubicBezTo>
                  <a:lnTo>
                    <a:pt x="5335" y="2667"/>
                  </a:lnTo>
                  <a:cubicBezTo>
                    <a:pt x="5335" y="1191"/>
                    <a:pt x="4145" y="0"/>
                    <a:pt x="2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5"/>
            <p:cNvSpPr/>
            <p:nvPr/>
          </p:nvSpPr>
          <p:spPr>
            <a:xfrm>
              <a:off x="7294143" y="4059508"/>
              <a:ext cx="178227" cy="380965"/>
            </a:xfrm>
            <a:custGeom>
              <a:rect b="b" l="l" r="r" t="t"/>
              <a:pathLst>
                <a:path extrusionOk="0" h="11455" w="5359">
                  <a:moveTo>
                    <a:pt x="2210" y="983"/>
                  </a:moveTo>
                  <a:cubicBezTo>
                    <a:pt x="2540" y="983"/>
                    <a:pt x="2703" y="1519"/>
                    <a:pt x="2310" y="1643"/>
                  </a:cubicBezTo>
                  <a:cubicBezTo>
                    <a:pt x="2096" y="1715"/>
                    <a:pt x="1905" y="1881"/>
                    <a:pt x="1786" y="2072"/>
                  </a:cubicBezTo>
                  <a:cubicBezTo>
                    <a:pt x="1715" y="2167"/>
                    <a:pt x="1620" y="2215"/>
                    <a:pt x="1500" y="2215"/>
                  </a:cubicBezTo>
                  <a:cubicBezTo>
                    <a:pt x="1429" y="2215"/>
                    <a:pt x="1381" y="2191"/>
                    <a:pt x="1334" y="2167"/>
                  </a:cubicBezTo>
                  <a:cubicBezTo>
                    <a:pt x="1167" y="2072"/>
                    <a:pt x="1119" y="1858"/>
                    <a:pt x="1238" y="1715"/>
                  </a:cubicBezTo>
                  <a:cubicBezTo>
                    <a:pt x="1429" y="1405"/>
                    <a:pt x="1715" y="1167"/>
                    <a:pt x="2048" y="1024"/>
                  </a:cubicBezTo>
                  <a:cubicBezTo>
                    <a:pt x="2105" y="996"/>
                    <a:pt x="2159" y="983"/>
                    <a:pt x="2210" y="983"/>
                  </a:cubicBezTo>
                  <a:close/>
                  <a:moveTo>
                    <a:pt x="3455" y="1095"/>
                  </a:moveTo>
                  <a:cubicBezTo>
                    <a:pt x="3513" y="1095"/>
                    <a:pt x="3571" y="1111"/>
                    <a:pt x="3620" y="1143"/>
                  </a:cubicBezTo>
                  <a:cubicBezTo>
                    <a:pt x="3953" y="1334"/>
                    <a:pt x="4191" y="1620"/>
                    <a:pt x="4334" y="1953"/>
                  </a:cubicBezTo>
                  <a:cubicBezTo>
                    <a:pt x="4406" y="2120"/>
                    <a:pt x="4334" y="2310"/>
                    <a:pt x="4168" y="2382"/>
                  </a:cubicBezTo>
                  <a:cubicBezTo>
                    <a:pt x="4120" y="2405"/>
                    <a:pt x="4072" y="2429"/>
                    <a:pt x="4025" y="2429"/>
                  </a:cubicBezTo>
                  <a:cubicBezTo>
                    <a:pt x="3906" y="2429"/>
                    <a:pt x="3787" y="2334"/>
                    <a:pt x="3739" y="2215"/>
                  </a:cubicBezTo>
                  <a:cubicBezTo>
                    <a:pt x="3644" y="2001"/>
                    <a:pt x="3477" y="1834"/>
                    <a:pt x="3287" y="1715"/>
                  </a:cubicBezTo>
                  <a:cubicBezTo>
                    <a:pt x="3120" y="1620"/>
                    <a:pt x="3072" y="1429"/>
                    <a:pt x="3167" y="1262"/>
                  </a:cubicBezTo>
                  <a:cubicBezTo>
                    <a:pt x="3230" y="1153"/>
                    <a:pt x="3344" y="1095"/>
                    <a:pt x="3455" y="1095"/>
                  </a:cubicBezTo>
                  <a:close/>
                  <a:moveTo>
                    <a:pt x="1262" y="2828"/>
                  </a:moveTo>
                  <a:cubicBezTo>
                    <a:pt x="1429" y="2828"/>
                    <a:pt x="1596" y="2941"/>
                    <a:pt x="1596" y="3167"/>
                  </a:cubicBezTo>
                  <a:lnTo>
                    <a:pt x="1596" y="4072"/>
                  </a:lnTo>
                  <a:cubicBezTo>
                    <a:pt x="1596" y="4287"/>
                    <a:pt x="1429" y="4394"/>
                    <a:pt x="1262" y="4394"/>
                  </a:cubicBezTo>
                  <a:cubicBezTo>
                    <a:pt x="1096" y="4394"/>
                    <a:pt x="929" y="4287"/>
                    <a:pt x="929" y="4072"/>
                  </a:cubicBezTo>
                  <a:lnTo>
                    <a:pt x="929" y="3167"/>
                  </a:lnTo>
                  <a:cubicBezTo>
                    <a:pt x="929" y="2941"/>
                    <a:pt x="1096" y="2828"/>
                    <a:pt x="1262" y="2828"/>
                  </a:cubicBezTo>
                  <a:close/>
                  <a:moveTo>
                    <a:pt x="4096" y="3069"/>
                  </a:moveTo>
                  <a:cubicBezTo>
                    <a:pt x="4112" y="3069"/>
                    <a:pt x="4128" y="3070"/>
                    <a:pt x="4144" y="3072"/>
                  </a:cubicBezTo>
                  <a:cubicBezTo>
                    <a:pt x="4334" y="3096"/>
                    <a:pt x="4453" y="3263"/>
                    <a:pt x="4430" y="3453"/>
                  </a:cubicBezTo>
                  <a:cubicBezTo>
                    <a:pt x="4382" y="3763"/>
                    <a:pt x="4311" y="4072"/>
                    <a:pt x="4191" y="4358"/>
                  </a:cubicBezTo>
                  <a:cubicBezTo>
                    <a:pt x="4144" y="4501"/>
                    <a:pt x="4025" y="4596"/>
                    <a:pt x="3882" y="4596"/>
                  </a:cubicBezTo>
                  <a:cubicBezTo>
                    <a:pt x="3834" y="4596"/>
                    <a:pt x="3810" y="4596"/>
                    <a:pt x="3763" y="4572"/>
                  </a:cubicBezTo>
                  <a:cubicBezTo>
                    <a:pt x="3596" y="4525"/>
                    <a:pt x="3501" y="4334"/>
                    <a:pt x="3572" y="4144"/>
                  </a:cubicBezTo>
                  <a:cubicBezTo>
                    <a:pt x="3644" y="3882"/>
                    <a:pt x="3715" y="3620"/>
                    <a:pt x="3763" y="3358"/>
                  </a:cubicBezTo>
                  <a:cubicBezTo>
                    <a:pt x="3785" y="3184"/>
                    <a:pt x="3926" y="3069"/>
                    <a:pt x="4096" y="3069"/>
                  </a:cubicBezTo>
                  <a:close/>
                  <a:moveTo>
                    <a:pt x="1262" y="5061"/>
                  </a:moveTo>
                  <a:cubicBezTo>
                    <a:pt x="1429" y="5061"/>
                    <a:pt x="1596" y="5168"/>
                    <a:pt x="1596" y="5382"/>
                  </a:cubicBezTo>
                  <a:lnTo>
                    <a:pt x="1596" y="6287"/>
                  </a:lnTo>
                  <a:cubicBezTo>
                    <a:pt x="1596" y="6513"/>
                    <a:pt x="1429" y="6626"/>
                    <a:pt x="1262" y="6626"/>
                  </a:cubicBezTo>
                  <a:cubicBezTo>
                    <a:pt x="1096" y="6626"/>
                    <a:pt x="929" y="6513"/>
                    <a:pt x="929" y="6287"/>
                  </a:cubicBezTo>
                  <a:lnTo>
                    <a:pt x="929" y="5382"/>
                  </a:lnTo>
                  <a:cubicBezTo>
                    <a:pt x="929" y="5168"/>
                    <a:pt x="1096" y="5061"/>
                    <a:pt x="1262" y="5061"/>
                  </a:cubicBezTo>
                  <a:close/>
                  <a:moveTo>
                    <a:pt x="3429" y="5180"/>
                  </a:moveTo>
                  <a:cubicBezTo>
                    <a:pt x="3460" y="5180"/>
                    <a:pt x="3492" y="5183"/>
                    <a:pt x="3525" y="5192"/>
                  </a:cubicBezTo>
                  <a:cubicBezTo>
                    <a:pt x="3691" y="5239"/>
                    <a:pt x="3810" y="5406"/>
                    <a:pt x="3763" y="5597"/>
                  </a:cubicBezTo>
                  <a:cubicBezTo>
                    <a:pt x="3691" y="5858"/>
                    <a:pt x="3644" y="6144"/>
                    <a:pt x="3620" y="6406"/>
                  </a:cubicBezTo>
                  <a:cubicBezTo>
                    <a:pt x="3596" y="6573"/>
                    <a:pt x="3453" y="6716"/>
                    <a:pt x="3287" y="6716"/>
                  </a:cubicBezTo>
                  <a:lnTo>
                    <a:pt x="3263" y="6716"/>
                  </a:lnTo>
                  <a:cubicBezTo>
                    <a:pt x="3072" y="6692"/>
                    <a:pt x="2929" y="6525"/>
                    <a:pt x="2953" y="6359"/>
                  </a:cubicBezTo>
                  <a:cubicBezTo>
                    <a:pt x="2977" y="6025"/>
                    <a:pt x="3025" y="5716"/>
                    <a:pt x="3120" y="5430"/>
                  </a:cubicBezTo>
                  <a:cubicBezTo>
                    <a:pt x="3159" y="5272"/>
                    <a:pt x="3280" y="5180"/>
                    <a:pt x="3429" y="5180"/>
                  </a:cubicBezTo>
                  <a:close/>
                  <a:moveTo>
                    <a:pt x="1262" y="7275"/>
                  </a:moveTo>
                  <a:cubicBezTo>
                    <a:pt x="1429" y="7275"/>
                    <a:pt x="1596" y="7383"/>
                    <a:pt x="1596" y="7597"/>
                  </a:cubicBezTo>
                  <a:lnTo>
                    <a:pt x="1596" y="8502"/>
                  </a:lnTo>
                  <a:cubicBezTo>
                    <a:pt x="1596" y="8728"/>
                    <a:pt x="1429" y="8841"/>
                    <a:pt x="1262" y="8841"/>
                  </a:cubicBezTo>
                  <a:cubicBezTo>
                    <a:pt x="1096" y="8841"/>
                    <a:pt x="929" y="8728"/>
                    <a:pt x="929" y="8502"/>
                  </a:cubicBezTo>
                  <a:lnTo>
                    <a:pt x="929" y="7597"/>
                  </a:lnTo>
                  <a:cubicBezTo>
                    <a:pt x="929" y="7383"/>
                    <a:pt x="1096" y="7275"/>
                    <a:pt x="1262" y="7275"/>
                  </a:cubicBezTo>
                  <a:close/>
                  <a:moveTo>
                    <a:pt x="3263" y="7377"/>
                  </a:moveTo>
                  <a:cubicBezTo>
                    <a:pt x="3429" y="7377"/>
                    <a:pt x="3596" y="7490"/>
                    <a:pt x="3596" y="7716"/>
                  </a:cubicBezTo>
                  <a:lnTo>
                    <a:pt x="3596" y="8597"/>
                  </a:lnTo>
                  <a:cubicBezTo>
                    <a:pt x="3596" y="8823"/>
                    <a:pt x="3429" y="8936"/>
                    <a:pt x="3263" y="8936"/>
                  </a:cubicBezTo>
                  <a:cubicBezTo>
                    <a:pt x="3096" y="8936"/>
                    <a:pt x="2929" y="8823"/>
                    <a:pt x="2929" y="8597"/>
                  </a:cubicBezTo>
                  <a:lnTo>
                    <a:pt x="2929" y="7716"/>
                  </a:lnTo>
                  <a:cubicBezTo>
                    <a:pt x="2929" y="7490"/>
                    <a:pt x="3096" y="7377"/>
                    <a:pt x="3263" y="7377"/>
                  </a:cubicBezTo>
                  <a:close/>
                  <a:moveTo>
                    <a:pt x="1486" y="9449"/>
                  </a:moveTo>
                  <a:cubicBezTo>
                    <a:pt x="1573" y="9449"/>
                    <a:pt x="1663" y="9485"/>
                    <a:pt x="1739" y="9574"/>
                  </a:cubicBezTo>
                  <a:cubicBezTo>
                    <a:pt x="1877" y="9738"/>
                    <a:pt x="2070" y="9821"/>
                    <a:pt x="2262" y="9821"/>
                  </a:cubicBezTo>
                  <a:cubicBezTo>
                    <a:pt x="2433" y="9821"/>
                    <a:pt x="2604" y="9755"/>
                    <a:pt x="2739" y="9621"/>
                  </a:cubicBezTo>
                  <a:cubicBezTo>
                    <a:pt x="2806" y="9564"/>
                    <a:pt x="2879" y="9540"/>
                    <a:pt x="2949" y="9540"/>
                  </a:cubicBezTo>
                  <a:cubicBezTo>
                    <a:pt x="3201" y="9540"/>
                    <a:pt x="3415" y="9855"/>
                    <a:pt x="3191" y="10097"/>
                  </a:cubicBezTo>
                  <a:cubicBezTo>
                    <a:pt x="2937" y="10352"/>
                    <a:pt x="2600" y="10478"/>
                    <a:pt x="2265" y="10478"/>
                  </a:cubicBezTo>
                  <a:cubicBezTo>
                    <a:pt x="1879" y="10478"/>
                    <a:pt x="1494" y="10310"/>
                    <a:pt x="1238" y="9978"/>
                  </a:cubicBezTo>
                  <a:cubicBezTo>
                    <a:pt x="1028" y="9733"/>
                    <a:pt x="1244" y="9449"/>
                    <a:pt x="1486" y="9449"/>
                  </a:cubicBezTo>
                  <a:close/>
                  <a:moveTo>
                    <a:pt x="2715" y="0"/>
                  </a:moveTo>
                  <a:cubicBezTo>
                    <a:pt x="1238" y="0"/>
                    <a:pt x="48" y="1191"/>
                    <a:pt x="48" y="2667"/>
                  </a:cubicBezTo>
                  <a:lnTo>
                    <a:pt x="48" y="9145"/>
                  </a:lnTo>
                  <a:cubicBezTo>
                    <a:pt x="0" y="10407"/>
                    <a:pt x="1000" y="11455"/>
                    <a:pt x="2262" y="11455"/>
                  </a:cubicBezTo>
                  <a:cubicBezTo>
                    <a:pt x="3525" y="11455"/>
                    <a:pt x="4525" y="10407"/>
                    <a:pt x="4477" y="9145"/>
                  </a:cubicBezTo>
                  <a:lnTo>
                    <a:pt x="4477" y="6859"/>
                  </a:lnTo>
                  <a:cubicBezTo>
                    <a:pt x="4477" y="6263"/>
                    <a:pt x="4596" y="5668"/>
                    <a:pt x="4834" y="5144"/>
                  </a:cubicBezTo>
                  <a:cubicBezTo>
                    <a:pt x="5192" y="4358"/>
                    <a:pt x="5358" y="3525"/>
                    <a:pt x="5358" y="2667"/>
                  </a:cubicBezTo>
                  <a:cubicBezTo>
                    <a:pt x="5358" y="1215"/>
                    <a:pt x="4168" y="24"/>
                    <a:pt x="2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65"/>
          <p:cNvGrpSpPr/>
          <p:nvPr/>
        </p:nvGrpSpPr>
        <p:grpSpPr>
          <a:xfrm>
            <a:off x="891509" y="1476602"/>
            <a:ext cx="391308" cy="381098"/>
            <a:chOff x="891509" y="1476602"/>
            <a:chExt cx="391308" cy="381098"/>
          </a:xfrm>
        </p:grpSpPr>
        <p:sp>
          <p:nvSpPr>
            <p:cNvPr id="1016" name="Google Shape;1016;p65"/>
            <p:cNvSpPr/>
            <p:nvPr/>
          </p:nvSpPr>
          <p:spPr>
            <a:xfrm>
              <a:off x="996869" y="1579634"/>
              <a:ext cx="99806" cy="97677"/>
            </a:xfrm>
            <a:custGeom>
              <a:rect b="b" l="l" r="r" t="t"/>
              <a:pathLst>
                <a:path extrusionOk="0" h="2937" w="3001">
                  <a:moveTo>
                    <a:pt x="2143" y="1"/>
                  </a:moveTo>
                  <a:cubicBezTo>
                    <a:pt x="1971" y="1"/>
                    <a:pt x="1798" y="66"/>
                    <a:pt x="1667" y="197"/>
                  </a:cubicBezTo>
                  <a:lnTo>
                    <a:pt x="262" y="1602"/>
                  </a:lnTo>
                  <a:cubicBezTo>
                    <a:pt x="0" y="1864"/>
                    <a:pt x="0" y="2293"/>
                    <a:pt x="262" y="2555"/>
                  </a:cubicBezTo>
                  <a:lnTo>
                    <a:pt x="667" y="2936"/>
                  </a:lnTo>
                  <a:lnTo>
                    <a:pt x="3001" y="578"/>
                  </a:lnTo>
                  <a:lnTo>
                    <a:pt x="2620" y="197"/>
                  </a:lnTo>
                  <a:cubicBezTo>
                    <a:pt x="2489" y="66"/>
                    <a:pt x="2316" y="1"/>
                    <a:pt x="2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5"/>
            <p:cNvSpPr/>
            <p:nvPr/>
          </p:nvSpPr>
          <p:spPr>
            <a:xfrm>
              <a:off x="891509" y="1476602"/>
              <a:ext cx="391308" cy="381098"/>
            </a:xfrm>
            <a:custGeom>
              <a:rect b="b" l="l" r="r" t="t"/>
              <a:pathLst>
                <a:path extrusionOk="0" h="11459" w="11766">
                  <a:moveTo>
                    <a:pt x="8836" y="0"/>
                  </a:moveTo>
                  <a:cubicBezTo>
                    <a:pt x="7824" y="0"/>
                    <a:pt x="6913" y="1150"/>
                    <a:pt x="7621" y="2248"/>
                  </a:cubicBezTo>
                  <a:lnTo>
                    <a:pt x="6645" y="3224"/>
                  </a:lnTo>
                  <a:lnTo>
                    <a:pt x="7264" y="3843"/>
                  </a:lnTo>
                  <a:cubicBezTo>
                    <a:pt x="7510" y="4033"/>
                    <a:pt x="7215" y="4403"/>
                    <a:pt x="6975" y="4403"/>
                  </a:cubicBezTo>
                  <a:cubicBezTo>
                    <a:pt x="6914" y="4403"/>
                    <a:pt x="6856" y="4378"/>
                    <a:pt x="6812" y="4319"/>
                  </a:cubicBezTo>
                  <a:lnTo>
                    <a:pt x="6645" y="4153"/>
                  </a:lnTo>
                  <a:lnTo>
                    <a:pt x="6169" y="4629"/>
                  </a:lnTo>
                  <a:lnTo>
                    <a:pt x="6335" y="4772"/>
                  </a:lnTo>
                  <a:cubicBezTo>
                    <a:pt x="6574" y="5011"/>
                    <a:pt x="6345" y="5349"/>
                    <a:pt x="6086" y="5349"/>
                  </a:cubicBezTo>
                  <a:cubicBezTo>
                    <a:pt x="6009" y="5349"/>
                    <a:pt x="5930" y="5319"/>
                    <a:pt x="5859" y="5248"/>
                  </a:cubicBezTo>
                  <a:lnTo>
                    <a:pt x="5692" y="5081"/>
                  </a:lnTo>
                  <a:lnTo>
                    <a:pt x="5240" y="5558"/>
                  </a:lnTo>
                  <a:lnTo>
                    <a:pt x="5383" y="5724"/>
                  </a:lnTo>
                  <a:cubicBezTo>
                    <a:pt x="5655" y="5960"/>
                    <a:pt x="5429" y="6321"/>
                    <a:pt x="5159" y="6321"/>
                  </a:cubicBezTo>
                  <a:cubicBezTo>
                    <a:pt x="5075" y="6321"/>
                    <a:pt x="4986" y="6286"/>
                    <a:pt x="4907" y="6201"/>
                  </a:cubicBezTo>
                  <a:lnTo>
                    <a:pt x="4764" y="6034"/>
                  </a:lnTo>
                  <a:lnTo>
                    <a:pt x="4287" y="6510"/>
                  </a:lnTo>
                  <a:lnTo>
                    <a:pt x="4454" y="6653"/>
                  </a:lnTo>
                  <a:cubicBezTo>
                    <a:pt x="4693" y="6892"/>
                    <a:pt x="4464" y="7230"/>
                    <a:pt x="4205" y="7230"/>
                  </a:cubicBezTo>
                  <a:cubicBezTo>
                    <a:pt x="4128" y="7230"/>
                    <a:pt x="4049" y="7200"/>
                    <a:pt x="3978" y="7130"/>
                  </a:cubicBezTo>
                  <a:lnTo>
                    <a:pt x="3359" y="6510"/>
                  </a:lnTo>
                  <a:lnTo>
                    <a:pt x="2382" y="7463"/>
                  </a:lnTo>
                  <a:cubicBezTo>
                    <a:pt x="2155" y="7332"/>
                    <a:pt x="1910" y="7271"/>
                    <a:pt x="1668" y="7271"/>
                  </a:cubicBezTo>
                  <a:cubicBezTo>
                    <a:pt x="1075" y="7271"/>
                    <a:pt x="507" y="7640"/>
                    <a:pt x="287" y="8249"/>
                  </a:cubicBezTo>
                  <a:cubicBezTo>
                    <a:pt x="1" y="9082"/>
                    <a:pt x="549" y="10011"/>
                    <a:pt x="1454" y="10154"/>
                  </a:cubicBezTo>
                  <a:cubicBezTo>
                    <a:pt x="1477" y="10464"/>
                    <a:pt x="1620" y="10749"/>
                    <a:pt x="1858" y="10987"/>
                  </a:cubicBezTo>
                  <a:cubicBezTo>
                    <a:pt x="2171" y="11319"/>
                    <a:pt x="2537" y="11459"/>
                    <a:pt x="2890" y="11459"/>
                  </a:cubicBezTo>
                  <a:cubicBezTo>
                    <a:pt x="3906" y="11459"/>
                    <a:pt x="4822" y="10297"/>
                    <a:pt x="4097" y="9201"/>
                  </a:cubicBezTo>
                  <a:lnTo>
                    <a:pt x="9336" y="3962"/>
                  </a:lnTo>
                  <a:cubicBezTo>
                    <a:pt x="9575" y="4107"/>
                    <a:pt x="9836" y="4175"/>
                    <a:pt x="10093" y="4175"/>
                  </a:cubicBezTo>
                  <a:cubicBezTo>
                    <a:pt x="10679" y="4175"/>
                    <a:pt x="11240" y="3820"/>
                    <a:pt x="11456" y="3224"/>
                  </a:cubicBezTo>
                  <a:cubicBezTo>
                    <a:pt x="11765" y="2343"/>
                    <a:pt x="11194" y="1414"/>
                    <a:pt x="10265" y="1295"/>
                  </a:cubicBezTo>
                  <a:cubicBezTo>
                    <a:pt x="10241" y="985"/>
                    <a:pt x="10098" y="676"/>
                    <a:pt x="9860" y="462"/>
                  </a:cubicBezTo>
                  <a:cubicBezTo>
                    <a:pt x="9548" y="137"/>
                    <a:pt x="9186" y="0"/>
                    <a:pt x="8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65"/>
          <p:cNvSpPr/>
          <p:nvPr/>
        </p:nvSpPr>
        <p:spPr>
          <a:xfrm>
            <a:off x="7907145" y="2739670"/>
            <a:ext cx="238423" cy="377040"/>
          </a:xfrm>
          <a:custGeom>
            <a:rect b="b" l="l" r="r" t="t"/>
            <a:pathLst>
              <a:path extrusionOk="0" h="11337" w="7169">
                <a:moveTo>
                  <a:pt x="2558" y="6103"/>
                </a:moveTo>
                <a:cubicBezTo>
                  <a:pt x="2644" y="6103"/>
                  <a:pt x="2727" y="6133"/>
                  <a:pt x="2787" y="6193"/>
                </a:cubicBezTo>
                <a:cubicBezTo>
                  <a:pt x="2906" y="6335"/>
                  <a:pt x="2906" y="6526"/>
                  <a:pt x="2787" y="6669"/>
                </a:cubicBezTo>
                <a:lnTo>
                  <a:pt x="2763" y="6669"/>
                </a:lnTo>
                <a:lnTo>
                  <a:pt x="2311" y="7145"/>
                </a:lnTo>
                <a:cubicBezTo>
                  <a:pt x="2253" y="7181"/>
                  <a:pt x="2192" y="7196"/>
                  <a:pt x="2134" y="7196"/>
                </a:cubicBezTo>
                <a:cubicBezTo>
                  <a:pt x="1880" y="7196"/>
                  <a:pt x="1664" y="6901"/>
                  <a:pt x="1858" y="6669"/>
                </a:cubicBezTo>
                <a:lnTo>
                  <a:pt x="2311" y="6193"/>
                </a:lnTo>
                <a:cubicBezTo>
                  <a:pt x="2382" y="6133"/>
                  <a:pt x="2471" y="6103"/>
                  <a:pt x="2558" y="6103"/>
                </a:cubicBezTo>
                <a:close/>
                <a:moveTo>
                  <a:pt x="1668" y="7901"/>
                </a:moveTo>
                <a:cubicBezTo>
                  <a:pt x="1834" y="7901"/>
                  <a:pt x="2001" y="8014"/>
                  <a:pt x="2001" y="8241"/>
                </a:cubicBezTo>
                <a:lnTo>
                  <a:pt x="2001" y="8907"/>
                </a:lnTo>
                <a:cubicBezTo>
                  <a:pt x="2001" y="9122"/>
                  <a:pt x="1834" y="9229"/>
                  <a:pt x="1668" y="9229"/>
                </a:cubicBezTo>
                <a:cubicBezTo>
                  <a:pt x="1501" y="9229"/>
                  <a:pt x="1334" y="9122"/>
                  <a:pt x="1334" y="8907"/>
                </a:cubicBezTo>
                <a:lnTo>
                  <a:pt x="1334" y="8241"/>
                </a:lnTo>
                <a:cubicBezTo>
                  <a:pt x="1334" y="8014"/>
                  <a:pt x="1501" y="7901"/>
                  <a:pt x="1668" y="7901"/>
                </a:cubicBezTo>
                <a:close/>
                <a:moveTo>
                  <a:pt x="4094" y="0"/>
                </a:moveTo>
                <a:cubicBezTo>
                  <a:pt x="4079" y="0"/>
                  <a:pt x="4064" y="0"/>
                  <a:pt x="4049" y="1"/>
                </a:cubicBezTo>
                <a:cubicBezTo>
                  <a:pt x="2811" y="25"/>
                  <a:pt x="1787" y="1049"/>
                  <a:pt x="1787" y="2311"/>
                </a:cubicBezTo>
                <a:cubicBezTo>
                  <a:pt x="1787" y="2787"/>
                  <a:pt x="1882" y="3263"/>
                  <a:pt x="2120" y="3716"/>
                </a:cubicBezTo>
                <a:lnTo>
                  <a:pt x="2382" y="4240"/>
                </a:lnTo>
                <a:lnTo>
                  <a:pt x="501" y="6121"/>
                </a:lnTo>
                <a:cubicBezTo>
                  <a:pt x="167" y="6431"/>
                  <a:pt x="1" y="6859"/>
                  <a:pt x="1" y="7312"/>
                </a:cubicBezTo>
                <a:lnTo>
                  <a:pt x="1" y="11003"/>
                </a:lnTo>
                <a:cubicBezTo>
                  <a:pt x="1" y="11194"/>
                  <a:pt x="143" y="11336"/>
                  <a:pt x="334" y="11336"/>
                </a:cubicBezTo>
                <a:lnTo>
                  <a:pt x="1334" y="11336"/>
                </a:lnTo>
                <a:lnTo>
                  <a:pt x="1334" y="10384"/>
                </a:lnTo>
                <a:cubicBezTo>
                  <a:pt x="1334" y="10158"/>
                  <a:pt x="1501" y="10044"/>
                  <a:pt x="1668" y="10044"/>
                </a:cubicBezTo>
                <a:cubicBezTo>
                  <a:pt x="1834" y="10044"/>
                  <a:pt x="2001" y="10158"/>
                  <a:pt x="2001" y="10384"/>
                </a:cubicBezTo>
                <a:lnTo>
                  <a:pt x="2001" y="11336"/>
                </a:lnTo>
                <a:lnTo>
                  <a:pt x="4382" y="11336"/>
                </a:lnTo>
                <a:cubicBezTo>
                  <a:pt x="4549" y="11336"/>
                  <a:pt x="4692" y="11194"/>
                  <a:pt x="4716" y="11027"/>
                </a:cubicBezTo>
                <a:lnTo>
                  <a:pt x="5097" y="7788"/>
                </a:lnTo>
                <a:cubicBezTo>
                  <a:pt x="5144" y="7336"/>
                  <a:pt x="5002" y="6883"/>
                  <a:pt x="4692" y="6526"/>
                </a:cubicBezTo>
                <a:lnTo>
                  <a:pt x="3930" y="5621"/>
                </a:lnTo>
                <a:lnTo>
                  <a:pt x="4335" y="5073"/>
                </a:lnTo>
                <a:lnTo>
                  <a:pt x="5454" y="5073"/>
                </a:lnTo>
                <a:cubicBezTo>
                  <a:pt x="6002" y="5073"/>
                  <a:pt x="6430" y="4645"/>
                  <a:pt x="6430" y="4073"/>
                </a:cubicBezTo>
                <a:lnTo>
                  <a:pt x="6430" y="3883"/>
                </a:lnTo>
                <a:lnTo>
                  <a:pt x="6883" y="3740"/>
                </a:lnTo>
                <a:cubicBezTo>
                  <a:pt x="7073" y="3668"/>
                  <a:pt x="7169" y="3430"/>
                  <a:pt x="7050" y="3240"/>
                </a:cubicBezTo>
                <a:lnTo>
                  <a:pt x="6430" y="2216"/>
                </a:lnTo>
                <a:cubicBezTo>
                  <a:pt x="6383" y="968"/>
                  <a:pt x="5337" y="0"/>
                  <a:pt x="4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65"/>
          <p:cNvGrpSpPr/>
          <p:nvPr/>
        </p:nvGrpSpPr>
        <p:grpSpPr>
          <a:xfrm>
            <a:off x="4768402" y="3409649"/>
            <a:ext cx="377838" cy="378038"/>
            <a:chOff x="4768402" y="3409649"/>
            <a:chExt cx="377838" cy="378038"/>
          </a:xfrm>
        </p:grpSpPr>
        <p:sp>
          <p:nvSpPr>
            <p:cNvPr id="1020" name="Google Shape;1020;p65"/>
            <p:cNvSpPr/>
            <p:nvPr/>
          </p:nvSpPr>
          <p:spPr>
            <a:xfrm>
              <a:off x="4830993" y="3409649"/>
              <a:ext cx="252657" cy="378038"/>
            </a:xfrm>
            <a:custGeom>
              <a:rect b="b" l="l" r="r" t="t"/>
              <a:pathLst>
                <a:path extrusionOk="0" h="11367" w="7597">
                  <a:moveTo>
                    <a:pt x="3810" y="3300"/>
                  </a:moveTo>
                  <a:cubicBezTo>
                    <a:pt x="3989" y="3300"/>
                    <a:pt x="4168" y="3425"/>
                    <a:pt x="4144" y="3675"/>
                  </a:cubicBezTo>
                  <a:lnTo>
                    <a:pt x="4144" y="9438"/>
                  </a:lnTo>
                  <a:cubicBezTo>
                    <a:pt x="4168" y="9676"/>
                    <a:pt x="3989" y="9795"/>
                    <a:pt x="3810" y="9795"/>
                  </a:cubicBezTo>
                  <a:cubicBezTo>
                    <a:pt x="3632" y="9795"/>
                    <a:pt x="3453" y="9676"/>
                    <a:pt x="3477" y="9438"/>
                  </a:cubicBezTo>
                  <a:lnTo>
                    <a:pt x="3477" y="3675"/>
                  </a:lnTo>
                  <a:cubicBezTo>
                    <a:pt x="3453" y="3425"/>
                    <a:pt x="3632" y="3300"/>
                    <a:pt x="3810" y="3300"/>
                  </a:cubicBezTo>
                  <a:close/>
                  <a:moveTo>
                    <a:pt x="1194" y="1"/>
                  </a:moveTo>
                  <a:cubicBezTo>
                    <a:pt x="1105" y="1"/>
                    <a:pt x="1018" y="37"/>
                    <a:pt x="953" y="103"/>
                  </a:cubicBezTo>
                  <a:lnTo>
                    <a:pt x="0" y="1055"/>
                  </a:lnTo>
                  <a:lnTo>
                    <a:pt x="238" y="1270"/>
                  </a:lnTo>
                  <a:cubicBezTo>
                    <a:pt x="1643" y="2484"/>
                    <a:pt x="2477" y="4223"/>
                    <a:pt x="2453" y="6080"/>
                  </a:cubicBezTo>
                  <a:lnTo>
                    <a:pt x="2453" y="10700"/>
                  </a:lnTo>
                  <a:cubicBezTo>
                    <a:pt x="2453" y="11081"/>
                    <a:pt x="2763" y="11367"/>
                    <a:pt x="3120" y="11367"/>
                  </a:cubicBezTo>
                  <a:lnTo>
                    <a:pt x="4453" y="11367"/>
                  </a:lnTo>
                  <a:cubicBezTo>
                    <a:pt x="4834" y="11367"/>
                    <a:pt x="5120" y="11081"/>
                    <a:pt x="5120" y="10700"/>
                  </a:cubicBezTo>
                  <a:lnTo>
                    <a:pt x="5120" y="6080"/>
                  </a:lnTo>
                  <a:cubicBezTo>
                    <a:pt x="5120" y="4223"/>
                    <a:pt x="5930" y="2484"/>
                    <a:pt x="7359" y="1270"/>
                  </a:cubicBezTo>
                  <a:lnTo>
                    <a:pt x="7597" y="1055"/>
                  </a:lnTo>
                  <a:lnTo>
                    <a:pt x="6644" y="103"/>
                  </a:lnTo>
                  <a:cubicBezTo>
                    <a:pt x="6579" y="37"/>
                    <a:pt x="6485" y="1"/>
                    <a:pt x="6393" y="1"/>
                  </a:cubicBezTo>
                  <a:cubicBezTo>
                    <a:pt x="6318" y="1"/>
                    <a:pt x="6245" y="25"/>
                    <a:pt x="6192" y="79"/>
                  </a:cubicBezTo>
                  <a:cubicBezTo>
                    <a:pt x="5501" y="674"/>
                    <a:pt x="4650" y="972"/>
                    <a:pt x="3798" y="972"/>
                  </a:cubicBezTo>
                  <a:cubicBezTo>
                    <a:pt x="2947" y="972"/>
                    <a:pt x="2096" y="674"/>
                    <a:pt x="1405" y="79"/>
                  </a:cubicBezTo>
                  <a:cubicBezTo>
                    <a:pt x="1341" y="25"/>
                    <a:pt x="1267" y="1"/>
                    <a:pt x="1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5"/>
            <p:cNvSpPr/>
            <p:nvPr/>
          </p:nvSpPr>
          <p:spPr>
            <a:xfrm>
              <a:off x="5055115" y="3468482"/>
              <a:ext cx="85572" cy="195654"/>
            </a:xfrm>
            <a:custGeom>
              <a:rect b="b" l="l" r="r" t="t"/>
              <a:pathLst>
                <a:path extrusionOk="0" h="5883" w="2573">
                  <a:moveTo>
                    <a:pt x="1072" y="1"/>
                  </a:moveTo>
                  <a:lnTo>
                    <a:pt x="1048" y="25"/>
                  </a:lnTo>
                  <a:cubicBezTo>
                    <a:pt x="644" y="358"/>
                    <a:pt x="286" y="739"/>
                    <a:pt x="1" y="1192"/>
                  </a:cubicBezTo>
                  <a:lnTo>
                    <a:pt x="1191" y="5883"/>
                  </a:lnTo>
                  <a:lnTo>
                    <a:pt x="2573" y="5883"/>
                  </a:lnTo>
                  <a:lnTo>
                    <a:pt x="1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5"/>
            <p:cNvSpPr/>
            <p:nvPr/>
          </p:nvSpPr>
          <p:spPr>
            <a:xfrm>
              <a:off x="4773956" y="3468482"/>
              <a:ext cx="85572" cy="195654"/>
            </a:xfrm>
            <a:custGeom>
              <a:rect b="b" l="l" r="r" t="t"/>
              <a:pathLst>
                <a:path extrusionOk="0" h="5883" w="2573">
                  <a:moveTo>
                    <a:pt x="1501" y="1"/>
                  </a:moveTo>
                  <a:lnTo>
                    <a:pt x="0" y="5883"/>
                  </a:lnTo>
                  <a:lnTo>
                    <a:pt x="1358" y="5883"/>
                  </a:lnTo>
                  <a:lnTo>
                    <a:pt x="2572" y="1192"/>
                  </a:lnTo>
                  <a:cubicBezTo>
                    <a:pt x="2287" y="739"/>
                    <a:pt x="1929" y="358"/>
                    <a:pt x="1525" y="25"/>
                  </a:cubicBezTo>
                  <a:lnTo>
                    <a:pt x="1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5"/>
            <p:cNvSpPr/>
            <p:nvPr/>
          </p:nvSpPr>
          <p:spPr>
            <a:xfrm>
              <a:off x="4768402" y="3686285"/>
              <a:ext cx="122787" cy="44399"/>
            </a:xfrm>
            <a:custGeom>
              <a:rect b="b" l="l" r="r" t="t"/>
              <a:pathLst>
                <a:path extrusionOk="0" h="1335" w="3692">
                  <a:moveTo>
                    <a:pt x="1" y="1"/>
                  </a:moveTo>
                  <a:cubicBezTo>
                    <a:pt x="1" y="72"/>
                    <a:pt x="25" y="144"/>
                    <a:pt x="72" y="215"/>
                  </a:cubicBezTo>
                  <a:lnTo>
                    <a:pt x="834" y="1215"/>
                  </a:lnTo>
                  <a:cubicBezTo>
                    <a:pt x="906" y="1287"/>
                    <a:pt x="1001" y="1334"/>
                    <a:pt x="1096" y="1334"/>
                  </a:cubicBezTo>
                  <a:lnTo>
                    <a:pt x="3692" y="1334"/>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5"/>
            <p:cNvSpPr/>
            <p:nvPr/>
          </p:nvSpPr>
          <p:spPr>
            <a:xfrm>
              <a:off x="5023421" y="3686285"/>
              <a:ext cx="122820" cy="44399"/>
            </a:xfrm>
            <a:custGeom>
              <a:rect b="b" l="l" r="r" t="t"/>
              <a:pathLst>
                <a:path extrusionOk="0" h="1335" w="3693">
                  <a:moveTo>
                    <a:pt x="1" y="1"/>
                  </a:moveTo>
                  <a:lnTo>
                    <a:pt x="1" y="1334"/>
                  </a:lnTo>
                  <a:lnTo>
                    <a:pt x="2597" y="1334"/>
                  </a:lnTo>
                  <a:cubicBezTo>
                    <a:pt x="2692" y="1334"/>
                    <a:pt x="2787" y="1287"/>
                    <a:pt x="2859" y="1215"/>
                  </a:cubicBezTo>
                  <a:lnTo>
                    <a:pt x="3621" y="215"/>
                  </a:lnTo>
                  <a:cubicBezTo>
                    <a:pt x="3668" y="144"/>
                    <a:pt x="3692" y="72"/>
                    <a:pt x="36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65"/>
          <p:cNvGrpSpPr/>
          <p:nvPr/>
        </p:nvGrpSpPr>
        <p:grpSpPr>
          <a:xfrm>
            <a:off x="4765243" y="2118080"/>
            <a:ext cx="380998" cy="378304"/>
            <a:chOff x="4765243" y="2118080"/>
            <a:chExt cx="380998" cy="378304"/>
          </a:xfrm>
        </p:grpSpPr>
        <p:sp>
          <p:nvSpPr>
            <p:cNvPr id="1026" name="Google Shape;1026;p65"/>
            <p:cNvSpPr/>
            <p:nvPr/>
          </p:nvSpPr>
          <p:spPr>
            <a:xfrm>
              <a:off x="5057510" y="2269069"/>
              <a:ext cx="88731" cy="227315"/>
            </a:xfrm>
            <a:custGeom>
              <a:rect b="b" l="l" r="r" t="t"/>
              <a:pathLst>
                <a:path extrusionOk="0" h="6835" w="2668">
                  <a:moveTo>
                    <a:pt x="714" y="0"/>
                  </a:moveTo>
                  <a:cubicBezTo>
                    <a:pt x="643" y="95"/>
                    <a:pt x="572" y="167"/>
                    <a:pt x="476" y="238"/>
                  </a:cubicBezTo>
                  <a:cubicBezTo>
                    <a:pt x="167" y="477"/>
                    <a:pt x="0" y="858"/>
                    <a:pt x="0" y="1239"/>
                  </a:cubicBezTo>
                  <a:lnTo>
                    <a:pt x="0" y="1548"/>
                  </a:lnTo>
                  <a:cubicBezTo>
                    <a:pt x="429" y="2429"/>
                    <a:pt x="667" y="3429"/>
                    <a:pt x="667" y="4430"/>
                  </a:cubicBezTo>
                  <a:lnTo>
                    <a:pt x="667" y="6502"/>
                  </a:lnTo>
                  <a:cubicBezTo>
                    <a:pt x="667" y="6692"/>
                    <a:pt x="810" y="6835"/>
                    <a:pt x="1000" y="6835"/>
                  </a:cubicBezTo>
                  <a:lnTo>
                    <a:pt x="1667" y="6835"/>
                  </a:lnTo>
                  <a:cubicBezTo>
                    <a:pt x="1834" y="6835"/>
                    <a:pt x="2000" y="6692"/>
                    <a:pt x="2000" y="6502"/>
                  </a:cubicBezTo>
                  <a:lnTo>
                    <a:pt x="2000" y="4025"/>
                  </a:lnTo>
                  <a:cubicBezTo>
                    <a:pt x="2000" y="3644"/>
                    <a:pt x="2120" y="3287"/>
                    <a:pt x="2334" y="3001"/>
                  </a:cubicBezTo>
                  <a:cubicBezTo>
                    <a:pt x="2548" y="2715"/>
                    <a:pt x="2667" y="2358"/>
                    <a:pt x="2667" y="2024"/>
                  </a:cubicBezTo>
                  <a:cubicBezTo>
                    <a:pt x="2643" y="1453"/>
                    <a:pt x="2191" y="1024"/>
                    <a:pt x="1643" y="1024"/>
                  </a:cubicBezTo>
                  <a:cubicBezTo>
                    <a:pt x="1381" y="1024"/>
                    <a:pt x="1143" y="858"/>
                    <a:pt x="1024" y="619"/>
                  </a:cubicBezTo>
                  <a:lnTo>
                    <a:pt x="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p:nvPr/>
          </p:nvSpPr>
          <p:spPr>
            <a:xfrm>
              <a:off x="4769200" y="2269069"/>
              <a:ext cx="88731" cy="227315"/>
            </a:xfrm>
            <a:custGeom>
              <a:rect b="b" l="l" r="r" t="t"/>
              <a:pathLst>
                <a:path extrusionOk="0" h="6835" w="2668">
                  <a:moveTo>
                    <a:pt x="1930" y="0"/>
                  </a:moveTo>
                  <a:lnTo>
                    <a:pt x="1644" y="619"/>
                  </a:lnTo>
                  <a:cubicBezTo>
                    <a:pt x="1525" y="858"/>
                    <a:pt x="1287" y="1024"/>
                    <a:pt x="1025" y="1024"/>
                  </a:cubicBezTo>
                  <a:cubicBezTo>
                    <a:pt x="477" y="1024"/>
                    <a:pt x="24" y="1453"/>
                    <a:pt x="1" y="2001"/>
                  </a:cubicBezTo>
                  <a:cubicBezTo>
                    <a:pt x="1" y="2358"/>
                    <a:pt x="120" y="2715"/>
                    <a:pt x="334" y="3001"/>
                  </a:cubicBezTo>
                  <a:cubicBezTo>
                    <a:pt x="548" y="3287"/>
                    <a:pt x="667" y="3644"/>
                    <a:pt x="667" y="4001"/>
                  </a:cubicBezTo>
                  <a:lnTo>
                    <a:pt x="667" y="6502"/>
                  </a:lnTo>
                  <a:cubicBezTo>
                    <a:pt x="667" y="6692"/>
                    <a:pt x="834" y="6835"/>
                    <a:pt x="1001" y="6835"/>
                  </a:cubicBezTo>
                  <a:lnTo>
                    <a:pt x="1668" y="6835"/>
                  </a:lnTo>
                  <a:cubicBezTo>
                    <a:pt x="1858" y="6835"/>
                    <a:pt x="2001" y="6692"/>
                    <a:pt x="2001" y="6502"/>
                  </a:cubicBezTo>
                  <a:lnTo>
                    <a:pt x="2001" y="4406"/>
                  </a:lnTo>
                  <a:cubicBezTo>
                    <a:pt x="2001" y="3429"/>
                    <a:pt x="2239" y="2429"/>
                    <a:pt x="2668" y="1548"/>
                  </a:cubicBezTo>
                  <a:lnTo>
                    <a:pt x="2668" y="1239"/>
                  </a:lnTo>
                  <a:cubicBezTo>
                    <a:pt x="2668" y="858"/>
                    <a:pt x="2477" y="477"/>
                    <a:pt x="2168" y="238"/>
                  </a:cubicBezTo>
                  <a:cubicBezTo>
                    <a:pt x="2096" y="167"/>
                    <a:pt x="2001" y="95"/>
                    <a:pt x="1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5"/>
            <p:cNvSpPr/>
            <p:nvPr/>
          </p:nvSpPr>
          <p:spPr>
            <a:xfrm>
              <a:off x="4930366" y="2243394"/>
              <a:ext cx="53910" cy="31628"/>
            </a:xfrm>
            <a:custGeom>
              <a:rect b="b" l="l" r="r" t="t"/>
              <a:pathLst>
                <a:path extrusionOk="0" h="951" w="1621">
                  <a:moveTo>
                    <a:pt x="488" y="1"/>
                  </a:moveTo>
                  <a:cubicBezTo>
                    <a:pt x="338" y="1"/>
                    <a:pt x="193" y="23"/>
                    <a:pt x="37" y="58"/>
                  </a:cubicBezTo>
                  <a:cubicBezTo>
                    <a:pt x="37" y="82"/>
                    <a:pt x="37" y="105"/>
                    <a:pt x="37" y="129"/>
                  </a:cubicBezTo>
                  <a:cubicBezTo>
                    <a:pt x="1" y="677"/>
                    <a:pt x="406" y="951"/>
                    <a:pt x="810" y="951"/>
                  </a:cubicBezTo>
                  <a:cubicBezTo>
                    <a:pt x="1215" y="951"/>
                    <a:pt x="1620" y="677"/>
                    <a:pt x="1584" y="129"/>
                  </a:cubicBezTo>
                  <a:cubicBezTo>
                    <a:pt x="1584" y="105"/>
                    <a:pt x="1584" y="82"/>
                    <a:pt x="1584" y="58"/>
                  </a:cubicBezTo>
                  <a:cubicBezTo>
                    <a:pt x="1445" y="23"/>
                    <a:pt x="1293" y="1"/>
                    <a:pt x="1137" y="1"/>
                  </a:cubicBezTo>
                  <a:cubicBezTo>
                    <a:pt x="1080" y="1"/>
                    <a:pt x="1023" y="4"/>
                    <a:pt x="965" y="10"/>
                  </a:cubicBezTo>
                  <a:lnTo>
                    <a:pt x="656" y="10"/>
                  </a:lnTo>
                  <a:cubicBezTo>
                    <a:pt x="598" y="4"/>
                    <a:pt x="543"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5"/>
            <p:cNvSpPr/>
            <p:nvPr/>
          </p:nvSpPr>
          <p:spPr>
            <a:xfrm>
              <a:off x="4765243" y="2118080"/>
              <a:ext cx="366730" cy="235663"/>
            </a:xfrm>
            <a:custGeom>
              <a:rect b="b" l="l" r="r" t="t"/>
              <a:pathLst>
                <a:path extrusionOk="0" h="7086" w="11027">
                  <a:moveTo>
                    <a:pt x="5930" y="3111"/>
                  </a:moveTo>
                  <a:cubicBezTo>
                    <a:pt x="6383" y="3111"/>
                    <a:pt x="6764" y="3111"/>
                    <a:pt x="7026" y="3373"/>
                  </a:cubicBezTo>
                  <a:cubicBezTo>
                    <a:pt x="7169" y="3516"/>
                    <a:pt x="7240" y="3707"/>
                    <a:pt x="7216" y="3897"/>
                  </a:cubicBezTo>
                  <a:cubicBezTo>
                    <a:pt x="7216" y="4254"/>
                    <a:pt x="7073" y="4588"/>
                    <a:pt x="6811" y="4850"/>
                  </a:cubicBezTo>
                  <a:cubicBezTo>
                    <a:pt x="6538" y="5171"/>
                    <a:pt x="6157" y="5332"/>
                    <a:pt x="5775" y="5332"/>
                  </a:cubicBezTo>
                  <a:cubicBezTo>
                    <a:pt x="5394" y="5332"/>
                    <a:pt x="5013" y="5171"/>
                    <a:pt x="4740" y="4850"/>
                  </a:cubicBezTo>
                  <a:cubicBezTo>
                    <a:pt x="4501" y="4588"/>
                    <a:pt x="4359" y="4254"/>
                    <a:pt x="4335" y="3897"/>
                  </a:cubicBezTo>
                  <a:cubicBezTo>
                    <a:pt x="4335" y="3707"/>
                    <a:pt x="4406" y="3516"/>
                    <a:pt x="4525" y="3373"/>
                  </a:cubicBezTo>
                  <a:cubicBezTo>
                    <a:pt x="4787" y="3111"/>
                    <a:pt x="5168" y="3111"/>
                    <a:pt x="5621" y="3111"/>
                  </a:cubicBezTo>
                  <a:close/>
                  <a:moveTo>
                    <a:pt x="2211" y="1"/>
                  </a:moveTo>
                  <a:cubicBezTo>
                    <a:pt x="1803" y="1"/>
                    <a:pt x="1387" y="153"/>
                    <a:pt x="1048" y="492"/>
                  </a:cubicBezTo>
                  <a:cubicBezTo>
                    <a:pt x="0" y="1540"/>
                    <a:pt x="739" y="3326"/>
                    <a:pt x="2215" y="3349"/>
                  </a:cubicBezTo>
                  <a:lnTo>
                    <a:pt x="2215" y="3421"/>
                  </a:lnTo>
                  <a:cubicBezTo>
                    <a:pt x="2263" y="3754"/>
                    <a:pt x="2430" y="4064"/>
                    <a:pt x="2692" y="4254"/>
                  </a:cubicBezTo>
                  <a:cubicBezTo>
                    <a:pt x="3168" y="4635"/>
                    <a:pt x="3430" y="5183"/>
                    <a:pt x="3430" y="5779"/>
                  </a:cubicBezTo>
                  <a:lnTo>
                    <a:pt x="3430" y="6660"/>
                  </a:lnTo>
                  <a:lnTo>
                    <a:pt x="4097" y="6945"/>
                  </a:lnTo>
                  <a:cubicBezTo>
                    <a:pt x="4314" y="7040"/>
                    <a:pt x="4542" y="7086"/>
                    <a:pt x="4770" y="7086"/>
                  </a:cubicBezTo>
                  <a:cubicBezTo>
                    <a:pt x="5117" y="7086"/>
                    <a:pt x="5462" y="6980"/>
                    <a:pt x="5764" y="6779"/>
                  </a:cubicBezTo>
                  <a:cubicBezTo>
                    <a:pt x="6051" y="6980"/>
                    <a:pt x="6399" y="7086"/>
                    <a:pt x="6745" y="7086"/>
                  </a:cubicBezTo>
                  <a:cubicBezTo>
                    <a:pt x="6972" y="7086"/>
                    <a:pt x="7199" y="7040"/>
                    <a:pt x="7407" y="6945"/>
                  </a:cubicBezTo>
                  <a:lnTo>
                    <a:pt x="8097" y="6660"/>
                  </a:lnTo>
                  <a:lnTo>
                    <a:pt x="8097" y="5779"/>
                  </a:lnTo>
                  <a:cubicBezTo>
                    <a:pt x="8074" y="5183"/>
                    <a:pt x="8359" y="4635"/>
                    <a:pt x="8812" y="4254"/>
                  </a:cubicBezTo>
                  <a:cubicBezTo>
                    <a:pt x="9074" y="4064"/>
                    <a:pt x="9240" y="3754"/>
                    <a:pt x="9288" y="3421"/>
                  </a:cubicBezTo>
                  <a:lnTo>
                    <a:pt x="9288" y="3349"/>
                  </a:lnTo>
                  <a:cubicBezTo>
                    <a:pt x="9303" y="3350"/>
                    <a:pt x="9317" y="3350"/>
                    <a:pt x="9332" y="3350"/>
                  </a:cubicBezTo>
                  <a:cubicBezTo>
                    <a:pt x="10264" y="3350"/>
                    <a:pt x="11027" y="2597"/>
                    <a:pt x="11027" y="1682"/>
                  </a:cubicBezTo>
                  <a:cubicBezTo>
                    <a:pt x="11027" y="758"/>
                    <a:pt x="10287" y="13"/>
                    <a:pt x="9373" y="13"/>
                  </a:cubicBezTo>
                  <a:cubicBezTo>
                    <a:pt x="9345" y="13"/>
                    <a:pt x="9316" y="14"/>
                    <a:pt x="9288" y="15"/>
                  </a:cubicBezTo>
                  <a:lnTo>
                    <a:pt x="9336" y="15"/>
                  </a:lnTo>
                  <a:cubicBezTo>
                    <a:pt x="8407" y="15"/>
                    <a:pt x="7669" y="754"/>
                    <a:pt x="7669" y="1682"/>
                  </a:cubicBezTo>
                  <a:lnTo>
                    <a:pt x="7669" y="1849"/>
                  </a:lnTo>
                  <a:lnTo>
                    <a:pt x="7288" y="1944"/>
                  </a:lnTo>
                  <a:lnTo>
                    <a:pt x="6954" y="1301"/>
                  </a:lnTo>
                  <a:cubicBezTo>
                    <a:pt x="6905" y="1186"/>
                    <a:pt x="6786" y="1116"/>
                    <a:pt x="6663" y="1116"/>
                  </a:cubicBezTo>
                  <a:cubicBezTo>
                    <a:pt x="6608" y="1116"/>
                    <a:pt x="6553" y="1129"/>
                    <a:pt x="6502" y="1159"/>
                  </a:cubicBezTo>
                  <a:lnTo>
                    <a:pt x="5764" y="1516"/>
                  </a:lnTo>
                  <a:lnTo>
                    <a:pt x="5025" y="1159"/>
                  </a:lnTo>
                  <a:cubicBezTo>
                    <a:pt x="4974" y="1129"/>
                    <a:pt x="4921" y="1116"/>
                    <a:pt x="4870" y="1116"/>
                  </a:cubicBezTo>
                  <a:cubicBezTo>
                    <a:pt x="4753" y="1116"/>
                    <a:pt x="4646" y="1186"/>
                    <a:pt x="4597" y="1301"/>
                  </a:cubicBezTo>
                  <a:lnTo>
                    <a:pt x="4263" y="1944"/>
                  </a:lnTo>
                  <a:lnTo>
                    <a:pt x="3882" y="1849"/>
                  </a:lnTo>
                  <a:lnTo>
                    <a:pt x="3882" y="1682"/>
                  </a:lnTo>
                  <a:cubicBezTo>
                    <a:pt x="3882" y="667"/>
                    <a:pt x="3064" y="1"/>
                    <a:pt x="2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5"/>
            <p:cNvSpPr/>
            <p:nvPr/>
          </p:nvSpPr>
          <p:spPr>
            <a:xfrm>
              <a:off x="4894348" y="2368077"/>
              <a:ext cx="125148" cy="52314"/>
            </a:xfrm>
            <a:custGeom>
              <a:rect b="b" l="l" r="r" t="t"/>
              <a:pathLst>
                <a:path extrusionOk="0" h="1573" w="3763">
                  <a:moveTo>
                    <a:pt x="1882" y="0"/>
                  </a:moveTo>
                  <a:cubicBezTo>
                    <a:pt x="1563" y="140"/>
                    <a:pt x="1223" y="212"/>
                    <a:pt x="882" y="212"/>
                  </a:cubicBezTo>
                  <a:cubicBezTo>
                    <a:pt x="586" y="212"/>
                    <a:pt x="288" y="158"/>
                    <a:pt x="0" y="48"/>
                  </a:cubicBezTo>
                  <a:lnTo>
                    <a:pt x="0" y="572"/>
                  </a:lnTo>
                  <a:cubicBezTo>
                    <a:pt x="0" y="1179"/>
                    <a:pt x="509" y="1572"/>
                    <a:pt x="1028" y="1572"/>
                  </a:cubicBezTo>
                  <a:cubicBezTo>
                    <a:pt x="1303" y="1572"/>
                    <a:pt x="1580" y="1462"/>
                    <a:pt x="1786" y="1215"/>
                  </a:cubicBezTo>
                  <a:cubicBezTo>
                    <a:pt x="1810" y="1191"/>
                    <a:pt x="1858" y="1167"/>
                    <a:pt x="1882" y="1167"/>
                  </a:cubicBezTo>
                  <a:cubicBezTo>
                    <a:pt x="1929" y="1167"/>
                    <a:pt x="1953" y="1191"/>
                    <a:pt x="1977" y="1215"/>
                  </a:cubicBezTo>
                  <a:cubicBezTo>
                    <a:pt x="2191" y="1462"/>
                    <a:pt x="2471" y="1572"/>
                    <a:pt x="2746" y="1572"/>
                  </a:cubicBezTo>
                  <a:cubicBezTo>
                    <a:pt x="3264" y="1572"/>
                    <a:pt x="3763" y="1179"/>
                    <a:pt x="3763" y="572"/>
                  </a:cubicBezTo>
                  <a:lnTo>
                    <a:pt x="3763" y="48"/>
                  </a:lnTo>
                  <a:cubicBezTo>
                    <a:pt x="3477" y="143"/>
                    <a:pt x="3191" y="214"/>
                    <a:pt x="2882" y="214"/>
                  </a:cubicBezTo>
                  <a:cubicBezTo>
                    <a:pt x="2548" y="214"/>
                    <a:pt x="2191" y="143"/>
                    <a:pt x="1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65"/>
          <p:cNvGrpSpPr/>
          <p:nvPr/>
        </p:nvGrpSpPr>
        <p:grpSpPr>
          <a:xfrm>
            <a:off x="7062072" y="2758693"/>
            <a:ext cx="411096" cy="378238"/>
            <a:chOff x="7062072" y="2758693"/>
            <a:chExt cx="411096" cy="378238"/>
          </a:xfrm>
        </p:grpSpPr>
        <p:sp>
          <p:nvSpPr>
            <p:cNvPr id="1032" name="Google Shape;1032;p65"/>
            <p:cNvSpPr/>
            <p:nvPr/>
          </p:nvSpPr>
          <p:spPr>
            <a:xfrm>
              <a:off x="7351146" y="3092133"/>
              <a:ext cx="44399" cy="44366"/>
            </a:xfrm>
            <a:custGeom>
              <a:rect b="b" l="l" r="r" t="t"/>
              <a:pathLst>
                <a:path extrusionOk="0" h="1334" w="1335">
                  <a:moveTo>
                    <a:pt x="668" y="0"/>
                  </a:moveTo>
                  <a:cubicBezTo>
                    <a:pt x="287" y="0"/>
                    <a:pt x="1" y="310"/>
                    <a:pt x="1" y="667"/>
                  </a:cubicBezTo>
                  <a:cubicBezTo>
                    <a:pt x="1" y="1048"/>
                    <a:pt x="287" y="1334"/>
                    <a:pt x="668" y="1334"/>
                  </a:cubicBezTo>
                  <a:cubicBezTo>
                    <a:pt x="1025" y="1334"/>
                    <a:pt x="1334" y="1048"/>
                    <a:pt x="1334" y="667"/>
                  </a:cubicBezTo>
                  <a:cubicBezTo>
                    <a:pt x="1334" y="310"/>
                    <a:pt x="1025" y="0"/>
                    <a:pt x="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5"/>
            <p:cNvSpPr/>
            <p:nvPr/>
          </p:nvSpPr>
          <p:spPr>
            <a:xfrm>
              <a:off x="7062072" y="2944802"/>
              <a:ext cx="224954" cy="192129"/>
            </a:xfrm>
            <a:custGeom>
              <a:rect b="b" l="l" r="r" t="t"/>
              <a:pathLst>
                <a:path extrusionOk="0" h="5777" w="6764">
                  <a:moveTo>
                    <a:pt x="3854" y="1435"/>
                  </a:moveTo>
                  <a:cubicBezTo>
                    <a:pt x="4601" y="1435"/>
                    <a:pt x="5311" y="2011"/>
                    <a:pt x="5311" y="2882"/>
                  </a:cubicBezTo>
                  <a:cubicBezTo>
                    <a:pt x="5311" y="3692"/>
                    <a:pt x="4668" y="4335"/>
                    <a:pt x="3858" y="4335"/>
                  </a:cubicBezTo>
                  <a:cubicBezTo>
                    <a:pt x="2572" y="4335"/>
                    <a:pt x="1929" y="2763"/>
                    <a:pt x="2834" y="1858"/>
                  </a:cubicBezTo>
                  <a:cubicBezTo>
                    <a:pt x="3134" y="1566"/>
                    <a:pt x="3498" y="1435"/>
                    <a:pt x="3854" y="1435"/>
                  </a:cubicBezTo>
                  <a:close/>
                  <a:moveTo>
                    <a:pt x="3858" y="1"/>
                  </a:moveTo>
                  <a:cubicBezTo>
                    <a:pt x="1286" y="1"/>
                    <a:pt x="0" y="3097"/>
                    <a:pt x="1810" y="4930"/>
                  </a:cubicBezTo>
                  <a:cubicBezTo>
                    <a:pt x="2402" y="5514"/>
                    <a:pt x="3126" y="5776"/>
                    <a:pt x="3835" y="5776"/>
                  </a:cubicBezTo>
                  <a:cubicBezTo>
                    <a:pt x="5323" y="5776"/>
                    <a:pt x="6748" y="4624"/>
                    <a:pt x="6764" y="2882"/>
                  </a:cubicBezTo>
                  <a:cubicBezTo>
                    <a:pt x="6764" y="1287"/>
                    <a:pt x="5454" y="1"/>
                    <a:pt x="3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5"/>
            <p:cNvSpPr/>
            <p:nvPr/>
          </p:nvSpPr>
          <p:spPr>
            <a:xfrm>
              <a:off x="7165037" y="3015308"/>
              <a:ext cx="51516" cy="51516"/>
            </a:xfrm>
            <a:custGeom>
              <a:rect b="b" l="l" r="r" t="t"/>
              <a:pathLst>
                <a:path extrusionOk="0" h="1549" w="1549">
                  <a:moveTo>
                    <a:pt x="762" y="0"/>
                  </a:moveTo>
                  <a:cubicBezTo>
                    <a:pt x="334" y="0"/>
                    <a:pt x="0" y="334"/>
                    <a:pt x="0" y="762"/>
                  </a:cubicBezTo>
                  <a:cubicBezTo>
                    <a:pt x="0" y="1191"/>
                    <a:pt x="334" y="1548"/>
                    <a:pt x="762" y="1548"/>
                  </a:cubicBezTo>
                  <a:cubicBezTo>
                    <a:pt x="1191" y="1548"/>
                    <a:pt x="1548" y="1191"/>
                    <a:pt x="1548" y="762"/>
                  </a:cubicBezTo>
                  <a:cubicBezTo>
                    <a:pt x="1548" y="334"/>
                    <a:pt x="1191" y="0"/>
                    <a:pt x="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5"/>
            <p:cNvSpPr/>
            <p:nvPr/>
          </p:nvSpPr>
          <p:spPr>
            <a:xfrm>
              <a:off x="7112757" y="2758693"/>
              <a:ext cx="99839" cy="166354"/>
            </a:xfrm>
            <a:custGeom>
              <a:rect b="b" l="l" r="r" t="t"/>
              <a:pathLst>
                <a:path extrusionOk="0" h="5002" w="3002">
                  <a:moveTo>
                    <a:pt x="453" y="0"/>
                  </a:moveTo>
                  <a:cubicBezTo>
                    <a:pt x="1" y="0"/>
                    <a:pt x="1" y="667"/>
                    <a:pt x="453" y="667"/>
                  </a:cubicBezTo>
                  <a:lnTo>
                    <a:pt x="1787" y="667"/>
                  </a:lnTo>
                  <a:cubicBezTo>
                    <a:pt x="2096" y="667"/>
                    <a:pt x="2334" y="929"/>
                    <a:pt x="2334" y="1215"/>
                  </a:cubicBezTo>
                  <a:lnTo>
                    <a:pt x="2334" y="4930"/>
                  </a:lnTo>
                  <a:cubicBezTo>
                    <a:pt x="2573" y="4930"/>
                    <a:pt x="2787" y="4954"/>
                    <a:pt x="3001" y="5001"/>
                  </a:cubicBezTo>
                  <a:lnTo>
                    <a:pt x="3001" y="1215"/>
                  </a:lnTo>
                  <a:cubicBezTo>
                    <a:pt x="3001" y="548"/>
                    <a:pt x="2453" y="0"/>
                    <a:pt x="1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5"/>
            <p:cNvSpPr/>
            <p:nvPr/>
          </p:nvSpPr>
          <p:spPr>
            <a:xfrm>
              <a:off x="7259289" y="2944802"/>
              <a:ext cx="213879" cy="162396"/>
            </a:xfrm>
            <a:custGeom>
              <a:rect b="b" l="l" r="r" t="t"/>
              <a:pathLst>
                <a:path extrusionOk="0" h="4883" w="6431">
                  <a:moveTo>
                    <a:pt x="0" y="1"/>
                  </a:moveTo>
                  <a:cubicBezTo>
                    <a:pt x="477" y="334"/>
                    <a:pt x="858" y="1144"/>
                    <a:pt x="1120" y="1668"/>
                  </a:cubicBezTo>
                  <a:lnTo>
                    <a:pt x="4168" y="1668"/>
                  </a:lnTo>
                  <a:lnTo>
                    <a:pt x="4858" y="4621"/>
                  </a:lnTo>
                  <a:cubicBezTo>
                    <a:pt x="4906" y="4787"/>
                    <a:pt x="5025" y="4883"/>
                    <a:pt x="5192" y="4883"/>
                  </a:cubicBezTo>
                  <a:lnTo>
                    <a:pt x="6073" y="4883"/>
                  </a:lnTo>
                  <a:cubicBezTo>
                    <a:pt x="6263" y="4883"/>
                    <a:pt x="6430" y="4716"/>
                    <a:pt x="6406" y="4525"/>
                  </a:cubicBezTo>
                  <a:cubicBezTo>
                    <a:pt x="6406" y="4359"/>
                    <a:pt x="6263" y="4216"/>
                    <a:pt x="6073" y="4216"/>
                  </a:cubicBezTo>
                  <a:lnTo>
                    <a:pt x="5454" y="4216"/>
                  </a:lnTo>
                  <a:lnTo>
                    <a:pt x="4858" y="1620"/>
                  </a:lnTo>
                  <a:lnTo>
                    <a:pt x="4858" y="1001"/>
                  </a:lnTo>
                  <a:cubicBezTo>
                    <a:pt x="4858" y="453"/>
                    <a:pt x="4406" y="1"/>
                    <a:pt x="3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5"/>
            <p:cNvSpPr/>
            <p:nvPr/>
          </p:nvSpPr>
          <p:spPr>
            <a:xfrm>
              <a:off x="7362254" y="3022425"/>
              <a:ext cx="22183" cy="49121"/>
            </a:xfrm>
            <a:custGeom>
              <a:rect b="b" l="l" r="r" t="t"/>
              <a:pathLst>
                <a:path extrusionOk="0" h="1477" w="667">
                  <a:moveTo>
                    <a:pt x="0" y="0"/>
                  </a:moveTo>
                  <a:lnTo>
                    <a:pt x="0" y="1477"/>
                  </a:lnTo>
                  <a:cubicBezTo>
                    <a:pt x="119" y="1453"/>
                    <a:pt x="214" y="1453"/>
                    <a:pt x="334" y="1453"/>
                  </a:cubicBezTo>
                  <a:cubicBezTo>
                    <a:pt x="453" y="1453"/>
                    <a:pt x="548" y="1453"/>
                    <a:pt x="667" y="1477"/>
                  </a:cubicBez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5"/>
            <p:cNvSpPr/>
            <p:nvPr/>
          </p:nvSpPr>
          <p:spPr>
            <a:xfrm>
              <a:off x="7234745" y="2871137"/>
              <a:ext cx="142575" cy="51516"/>
            </a:xfrm>
            <a:custGeom>
              <a:rect b="b" l="l" r="r" t="t"/>
              <a:pathLst>
                <a:path extrusionOk="0" h="1549" w="4287">
                  <a:moveTo>
                    <a:pt x="0" y="1"/>
                  </a:moveTo>
                  <a:lnTo>
                    <a:pt x="0" y="668"/>
                  </a:lnTo>
                  <a:lnTo>
                    <a:pt x="3286" y="668"/>
                  </a:lnTo>
                  <a:cubicBezTo>
                    <a:pt x="3453" y="668"/>
                    <a:pt x="3620" y="811"/>
                    <a:pt x="3620" y="1001"/>
                  </a:cubicBezTo>
                  <a:lnTo>
                    <a:pt x="3620" y="1549"/>
                  </a:lnTo>
                  <a:lnTo>
                    <a:pt x="4287" y="1549"/>
                  </a:lnTo>
                  <a:lnTo>
                    <a:pt x="4287" y="1001"/>
                  </a:lnTo>
                  <a:cubicBezTo>
                    <a:pt x="4263" y="453"/>
                    <a:pt x="3834" y="1"/>
                    <a:pt x="3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9" name="Google Shape;1039;p65"/>
          <p:cNvSpPr/>
          <p:nvPr/>
        </p:nvSpPr>
        <p:spPr>
          <a:xfrm>
            <a:off x="4800895" y="2729393"/>
            <a:ext cx="331877" cy="377805"/>
          </a:xfrm>
          <a:custGeom>
            <a:rect b="b" l="l" r="r" t="t"/>
            <a:pathLst>
              <a:path extrusionOk="0" h="11360" w="9979">
                <a:moveTo>
                  <a:pt x="5002" y="2565"/>
                </a:moveTo>
                <a:cubicBezTo>
                  <a:pt x="5211" y="2565"/>
                  <a:pt x="5426" y="2751"/>
                  <a:pt x="5311" y="3025"/>
                </a:cubicBezTo>
                <a:cubicBezTo>
                  <a:pt x="5263" y="3215"/>
                  <a:pt x="5192" y="3429"/>
                  <a:pt x="5168" y="3644"/>
                </a:cubicBezTo>
                <a:cubicBezTo>
                  <a:pt x="5120" y="3787"/>
                  <a:pt x="4977" y="3906"/>
                  <a:pt x="4834" y="3906"/>
                </a:cubicBezTo>
                <a:lnTo>
                  <a:pt x="4763" y="3906"/>
                </a:lnTo>
                <a:cubicBezTo>
                  <a:pt x="4573" y="3858"/>
                  <a:pt x="4477" y="3691"/>
                  <a:pt x="4501" y="3501"/>
                </a:cubicBezTo>
                <a:cubicBezTo>
                  <a:pt x="4549" y="3263"/>
                  <a:pt x="4620" y="3048"/>
                  <a:pt x="4692" y="2834"/>
                </a:cubicBezTo>
                <a:cubicBezTo>
                  <a:pt x="4729" y="2645"/>
                  <a:pt x="4864" y="2565"/>
                  <a:pt x="5002" y="2565"/>
                </a:cubicBezTo>
                <a:close/>
                <a:moveTo>
                  <a:pt x="6442" y="2911"/>
                </a:moveTo>
                <a:cubicBezTo>
                  <a:pt x="6525" y="2911"/>
                  <a:pt x="6609" y="2941"/>
                  <a:pt x="6668" y="3001"/>
                </a:cubicBezTo>
                <a:cubicBezTo>
                  <a:pt x="6811" y="3144"/>
                  <a:pt x="6811" y="3358"/>
                  <a:pt x="6668" y="3477"/>
                </a:cubicBezTo>
                <a:lnTo>
                  <a:pt x="6573" y="3572"/>
                </a:lnTo>
                <a:lnTo>
                  <a:pt x="7097" y="3572"/>
                </a:lnTo>
                <a:cubicBezTo>
                  <a:pt x="7549" y="3572"/>
                  <a:pt x="7549" y="4239"/>
                  <a:pt x="7097" y="4239"/>
                </a:cubicBezTo>
                <a:lnTo>
                  <a:pt x="7097" y="4263"/>
                </a:lnTo>
                <a:lnTo>
                  <a:pt x="6573" y="4263"/>
                </a:lnTo>
                <a:lnTo>
                  <a:pt x="6668" y="4358"/>
                </a:lnTo>
                <a:cubicBezTo>
                  <a:pt x="6940" y="4594"/>
                  <a:pt x="6701" y="4955"/>
                  <a:pt x="6434" y="4955"/>
                </a:cubicBezTo>
                <a:cubicBezTo>
                  <a:pt x="6351" y="4955"/>
                  <a:pt x="6266" y="4919"/>
                  <a:pt x="6192" y="4834"/>
                </a:cubicBezTo>
                <a:lnTo>
                  <a:pt x="5549" y="4144"/>
                </a:lnTo>
                <a:cubicBezTo>
                  <a:pt x="5406" y="4025"/>
                  <a:pt x="5406" y="3810"/>
                  <a:pt x="5549" y="3668"/>
                </a:cubicBezTo>
                <a:lnTo>
                  <a:pt x="6216" y="3001"/>
                </a:lnTo>
                <a:cubicBezTo>
                  <a:pt x="6275" y="2941"/>
                  <a:pt x="6359" y="2911"/>
                  <a:pt x="6442" y="2911"/>
                </a:cubicBezTo>
                <a:close/>
                <a:moveTo>
                  <a:pt x="4668" y="4549"/>
                </a:moveTo>
                <a:cubicBezTo>
                  <a:pt x="4858" y="4573"/>
                  <a:pt x="5001" y="4715"/>
                  <a:pt x="5001" y="4906"/>
                </a:cubicBezTo>
                <a:lnTo>
                  <a:pt x="5001" y="5025"/>
                </a:lnTo>
                <a:cubicBezTo>
                  <a:pt x="5001" y="5192"/>
                  <a:pt x="5001" y="5358"/>
                  <a:pt x="5025" y="5525"/>
                </a:cubicBezTo>
                <a:cubicBezTo>
                  <a:pt x="5025" y="5716"/>
                  <a:pt x="4906" y="5859"/>
                  <a:pt x="4715" y="5882"/>
                </a:cubicBezTo>
                <a:lnTo>
                  <a:pt x="4692" y="5882"/>
                </a:lnTo>
                <a:cubicBezTo>
                  <a:pt x="4525" y="5882"/>
                  <a:pt x="4382" y="5763"/>
                  <a:pt x="4358" y="5597"/>
                </a:cubicBezTo>
                <a:lnTo>
                  <a:pt x="4358" y="5573"/>
                </a:lnTo>
                <a:cubicBezTo>
                  <a:pt x="4358" y="5406"/>
                  <a:pt x="4334" y="5216"/>
                  <a:pt x="4334" y="5025"/>
                </a:cubicBezTo>
                <a:lnTo>
                  <a:pt x="4334" y="4882"/>
                </a:lnTo>
                <a:cubicBezTo>
                  <a:pt x="4334" y="4692"/>
                  <a:pt x="4501" y="4549"/>
                  <a:pt x="4668" y="4549"/>
                </a:cubicBezTo>
                <a:close/>
                <a:moveTo>
                  <a:pt x="4924" y="6542"/>
                </a:moveTo>
                <a:cubicBezTo>
                  <a:pt x="5053" y="6542"/>
                  <a:pt x="5182" y="6611"/>
                  <a:pt x="5239" y="6763"/>
                </a:cubicBezTo>
                <a:cubicBezTo>
                  <a:pt x="5263" y="6859"/>
                  <a:pt x="5287" y="6954"/>
                  <a:pt x="5311" y="7049"/>
                </a:cubicBezTo>
                <a:cubicBezTo>
                  <a:pt x="5335" y="7121"/>
                  <a:pt x="5382" y="7287"/>
                  <a:pt x="5430" y="7406"/>
                </a:cubicBezTo>
                <a:cubicBezTo>
                  <a:pt x="5477" y="7597"/>
                  <a:pt x="5358" y="7764"/>
                  <a:pt x="5192" y="7811"/>
                </a:cubicBezTo>
                <a:cubicBezTo>
                  <a:pt x="5180" y="7823"/>
                  <a:pt x="5162" y="7829"/>
                  <a:pt x="5144" y="7829"/>
                </a:cubicBezTo>
                <a:cubicBezTo>
                  <a:pt x="5126" y="7829"/>
                  <a:pt x="5108" y="7823"/>
                  <a:pt x="5096" y="7811"/>
                </a:cubicBezTo>
                <a:cubicBezTo>
                  <a:pt x="4954" y="7811"/>
                  <a:pt x="4834" y="7716"/>
                  <a:pt x="4787" y="7597"/>
                </a:cubicBezTo>
                <a:cubicBezTo>
                  <a:pt x="4739" y="7478"/>
                  <a:pt x="4715" y="7359"/>
                  <a:pt x="4692" y="7240"/>
                </a:cubicBezTo>
                <a:cubicBezTo>
                  <a:pt x="4644" y="7121"/>
                  <a:pt x="4620" y="7049"/>
                  <a:pt x="4596" y="6954"/>
                </a:cubicBezTo>
                <a:cubicBezTo>
                  <a:pt x="4539" y="6697"/>
                  <a:pt x="4731" y="6542"/>
                  <a:pt x="4924" y="6542"/>
                </a:cubicBezTo>
                <a:close/>
                <a:moveTo>
                  <a:pt x="5322" y="8510"/>
                </a:moveTo>
                <a:cubicBezTo>
                  <a:pt x="5473" y="8510"/>
                  <a:pt x="5621" y="8606"/>
                  <a:pt x="5644" y="8811"/>
                </a:cubicBezTo>
                <a:lnTo>
                  <a:pt x="5644" y="9264"/>
                </a:lnTo>
                <a:lnTo>
                  <a:pt x="5644" y="9502"/>
                </a:lnTo>
                <a:cubicBezTo>
                  <a:pt x="5644" y="9693"/>
                  <a:pt x="5501" y="9836"/>
                  <a:pt x="5311" y="9836"/>
                </a:cubicBezTo>
                <a:cubicBezTo>
                  <a:pt x="5120" y="9812"/>
                  <a:pt x="4977" y="9669"/>
                  <a:pt x="4977" y="9478"/>
                </a:cubicBezTo>
                <a:lnTo>
                  <a:pt x="4977" y="9264"/>
                </a:lnTo>
                <a:lnTo>
                  <a:pt x="4977" y="8835"/>
                </a:lnTo>
                <a:cubicBezTo>
                  <a:pt x="4990" y="8624"/>
                  <a:pt x="5158" y="8510"/>
                  <a:pt x="5322" y="8510"/>
                </a:cubicBezTo>
                <a:close/>
                <a:moveTo>
                  <a:pt x="4096" y="0"/>
                </a:moveTo>
                <a:cubicBezTo>
                  <a:pt x="3953" y="0"/>
                  <a:pt x="3810" y="95"/>
                  <a:pt x="3787" y="238"/>
                </a:cubicBezTo>
                <a:lnTo>
                  <a:pt x="3620" y="929"/>
                </a:lnTo>
                <a:lnTo>
                  <a:pt x="2334" y="929"/>
                </a:lnTo>
                <a:cubicBezTo>
                  <a:pt x="1048" y="929"/>
                  <a:pt x="0" y="1977"/>
                  <a:pt x="0" y="3263"/>
                </a:cubicBezTo>
                <a:lnTo>
                  <a:pt x="0" y="11026"/>
                </a:lnTo>
                <a:cubicBezTo>
                  <a:pt x="0" y="11217"/>
                  <a:pt x="143" y="11360"/>
                  <a:pt x="334" y="11360"/>
                </a:cubicBezTo>
                <a:lnTo>
                  <a:pt x="1119" y="11360"/>
                </a:lnTo>
                <a:lnTo>
                  <a:pt x="1119" y="11026"/>
                </a:lnTo>
                <a:cubicBezTo>
                  <a:pt x="1096" y="10550"/>
                  <a:pt x="1167" y="10097"/>
                  <a:pt x="1286" y="9621"/>
                </a:cubicBezTo>
                <a:cubicBezTo>
                  <a:pt x="1453" y="8907"/>
                  <a:pt x="1548" y="8169"/>
                  <a:pt x="1548" y="7430"/>
                </a:cubicBezTo>
                <a:lnTo>
                  <a:pt x="1548" y="6859"/>
                </a:lnTo>
                <a:cubicBezTo>
                  <a:pt x="1262" y="5954"/>
                  <a:pt x="1096" y="5025"/>
                  <a:pt x="1119" y="4072"/>
                </a:cubicBezTo>
                <a:lnTo>
                  <a:pt x="1119" y="3930"/>
                </a:lnTo>
                <a:cubicBezTo>
                  <a:pt x="1096" y="3679"/>
                  <a:pt x="1268" y="3554"/>
                  <a:pt x="1441" y="3554"/>
                </a:cubicBezTo>
                <a:cubicBezTo>
                  <a:pt x="1614" y="3554"/>
                  <a:pt x="1786" y="3679"/>
                  <a:pt x="1762" y="3930"/>
                </a:cubicBezTo>
                <a:lnTo>
                  <a:pt x="1762" y="4072"/>
                </a:lnTo>
                <a:cubicBezTo>
                  <a:pt x="1762" y="4954"/>
                  <a:pt x="1905" y="5859"/>
                  <a:pt x="2191" y="6692"/>
                </a:cubicBezTo>
                <a:cubicBezTo>
                  <a:pt x="2215" y="6740"/>
                  <a:pt x="2215" y="6763"/>
                  <a:pt x="2215" y="6811"/>
                </a:cubicBezTo>
                <a:lnTo>
                  <a:pt x="2215" y="7430"/>
                </a:lnTo>
                <a:cubicBezTo>
                  <a:pt x="2215" y="8216"/>
                  <a:pt x="2120" y="9026"/>
                  <a:pt x="1929" y="9812"/>
                </a:cubicBezTo>
                <a:cubicBezTo>
                  <a:pt x="1810" y="10193"/>
                  <a:pt x="1762" y="10621"/>
                  <a:pt x="1762" y="11026"/>
                </a:cubicBezTo>
                <a:lnTo>
                  <a:pt x="1762" y="11360"/>
                </a:lnTo>
                <a:lnTo>
                  <a:pt x="4620" y="11360"/>
                </a:lnTo>
                <a:cubicBezTo>
                  <a:pt x="4715" y="11169"/>
                  <a:pt x="4763" y="10955"/>
                  <a:pt x="4811" y="10740"/>
                </a:cubicBezTo>
                <a:cubicBezTo>
                  <a:pt x="4851" y="10578"/>
                  <a:pt x="4995" y="10468"/>
                  <a:pt x="5140" y="10468"/>
                </a:cubicBezTo>
                <a:cubicBezTo>
                  <a:pt x="5165" y="10468"/>
                  <a:pt x="5191" y="10471"/>
                  <a:pt x="5215" y="10479"/>
                </a:cubicBezTo>
                <a:cubicBezTo>
                  <a:pt x="5406" y="10526"/>
                  <a:pt x="5501" y="10717"/>
                  <a:pt x="5454" y="10883"/>
                </a:cubicBezTo>
                <a:cubicBezTo>
                  <a:pt x="5430" y="11050"/>
                  <a:pt x="5382" y="11217"/>
                  <a:pt x="5335" y="11360"/>
                </a:cubicBezTo>
                <a:lnTo>
                  <a:pt x="8216" y="11360"/>
                </a:lnTo>
                <a:lnTo>
                  <a:pt x="8216" y="11026"/>
                </a:lnTo>
                <a:cubicBezTo>
                  <a:pt x="8192" y="10621"/>
                  <a:pt x="8145" y="10193"/>
                  <a:pt x="8049" y="9812"/>
                </a:cubicBezTo>
                <a:cubicBezTo>
                  <a:pt x="7859" y="9026"/>
                  <a:pt x="7764" y="8216"/>
                  <a:pt x="7764" y="7430"/>
                </a:cubicBezTo>
                <a:lnTo>
                  <a:pt x="7764" y="6811"/>
                </a:lnTo>
                <a:cubicBezTo>
                  <a:pt x="7764" y="6763"/>
                  <a:pt x="7764" y="6740"/>
                  <a:pt x="7764" y="6692"/>
                </a:cubicBezTo>
                <a:cubicBezTo>
                  <a:pt x="8049" y="5859"/>
                  <a:pt x="8192" y="4954"/>
                  <a:pt x="8192" y="4072"/>
                </a:cubicBezTo>
                <a:lnTo>
                  <a:pt x="8192" y="3930"/>
                </a:lnTo>
                <a:cubicBezTo>
                  <a:pt x="8168" y="3679"/>
                  <a:pt x="8347" y="3554"/>
                  <a:pt x="8526" y="3554"/>
                </a:cubicBezTo>
                <a:cubicBezTo>
                  <a:pt x="8704" y="3554"/>
                  <a:pt x="8883" y="3679"/>
                  <a:pt x="8859" y="3930"/>
                </a:cubicBezTo>
                <a:lnTo>
                  <a:pt x="8859" y="4072"/>
                </a:lnTo>
                <a:cubicBezTo>
                  <a:pt x="8859" y="5025"/>
                  <a:pt x="8716" y="5954"/>
                  <a:pt x="8430" y="6859"/>
                </a:cubicBezTo>
                <a:lnTo>
                  <a:pt x="8430" y="7430"/>
                </a:lnTo>
                <a:cubicBezTo>
                  <a:pt x="8430" y="8169"/>
                  <a:pt x="8502" y="8907"/>
                  <a:pt x="8692" y="9621"/>
                </a:cubicBezTo>
                <a:cubicBezTo>
                  <a:pt x="8811" y="10097"/>
                  <a:pt x="8859" y="10550"/>
                  <a:pt x="8859" y="11026"/>
                </a:cubicBezTo>
                <a:lnTo>
                  <a:pt x="8859" y="11360"/>
                </a:lnTo>
                <a:lnTo>
                  <a:pt x="9645" y="11360"/>
                </a:lnTo>
                <a:cubicBezTo>
                  <a:pt x="9836" y="11360"/>
                  <a:pt x="9978" y="11217"/>
                  <a:pt x="9978" y="11026"/>
                </a:cubicBezTo>
                <a:lnTo>
                  <a:pt x="9978" y="3263"/>
                </a:lnTo>
                <a:cubicBezTo>
                  <a:pt x="9978" y="1977"/>
                  <a:pt x="8931" y="929"/>
                  <a:pt x="7668" y="929"/>
                </a:cubicBezTo>
                <a:lnTo>
                  <a:pt x="6382" y="929"/>
                </a:lnTo>
                <a:lnTo>
                  <a:pt x="6216" y="238"/>
                </a:lnTo>
                <a:cubicBezTo>
                  <a:pt x="6168" y="95"/>
                  <a:pt x="6049" y="0"/>
                  <a:pt x="5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65"/>
          <p:cNvGrpSpPr/>
          <p:nvPr/>
        </p:nvGrpSpPr>
        <p:grpSpPr>
          <a:xfrm>
            <a:off x="7149972" y="2108269"/>
            <a:ext cx="251127" cy="378637"/>
            <a:chOff x="7149972" y="2108269"/>
            <a:chExt cx="251127" cy="378637"/>
          </a:xfrm>
        </p:grpSpPr>
        <p:sp>
          <p:nvSpPr>
            <p:cNvPr id="1041" name="Google Shape;1041;p65"/>
            <p:cNvSpPr/>
            <p:nvPr/>
          </p:nvSpPr>
          <p:spPr>
            <a:xfrm>
              <a:off x="7149972" y="2427475"/>
              <a:ext cx="59431" cy="58633"/>
            </a:xfrm>
            <a:custGeom>
              <a:rect b="b" l="l" r="r" t="t"/>
              <a:pathLst>
                <a:path extrusionOk="0" h="1763" w="1787">
                  <a:moveTo>
                    <a:pt x="906" y="0"/>
                  </a:moveTo>
                  <a:cubicBezTo>
                    <a:pt x="406" y="0"/>
                    <a:pt x="1" y="405"/>
                    <a:pt x="1" y="881"/>
                  </a:cubicBezTo>
                  <a:cubicBezTo>
                    <a:pt x="1" y="1381"/>
                    <a:pt x="406" y="1762"/>
                    <a:pt x="906" y="1762"/>
                  </a:cubicBezTo>
                  <a:cubicBezTo>
                    <a:pt x="1382" y="1762"/>
                    <a:pt x="1787" y="1381"/>
                    <a:pt x="1787" y="881"/>
                  </a:cubicBezTo>
                  <a:cubicBezTo>
                    <a:pt x="1787" y="405"/>
                    <a:pt x="1382"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5"/>
            <p:cNvSpPr/>
            <p:nvPr/>
          </p:nvSpPr>
          <p:spPr>
            <a:xfrm>
              <a:off x="7168995" y="2108269"/>
              <a:ext cx="232104" cy="378637"/>
            </a:xfrm>
            <a:custGeom>
              <a:rect b="b" l="l" r="r" t="t"/>
              <a:pathLst>
                <a:path extrusionOk="0" h="11385" w="6979">
                  <a:moveTo>
                    <a:pt x="3001" y="668"/>
                  </a:moveTo>
                  <a:cubicBezTo>
                    <a:pt x="3168" y="668"/>
                    <a:pt x="3311" y="834"/>
                    <a:pt x="3311" y="1001"/>
                  </a:cubicBezTo>
                  <a:lnTo>
                    <a:pt x="3311" y="1382"/>
                  </a:lnTo>
                  <a:lnTo>
                    <a:pt x="1525" y="1382"/>
                  </a:lnTo>
                  <a:lnTo>
                    <a:pt x="1525" y="1001"/>
                  </a:lnTo>
                  <a:cubicBezTo>
                    <a:pt x="1525" y="811"/>
                    <a:pt x="1691" y="668"/>
                    <a:pt x="1882" y="668"/>
                  </a:cubicBezTo>
                  <a:close/>
                  <a:moveTo>
                    <a:pt x="3977" y="2049"/>
                  </a:moveTo>
                  <a:cubicBezTo>
                    <a:pt x="4263" y="2049"/>
                    <a:pt x="4501" y="2263"/>
                    <a:pt x="4525" y="2549"/>
                  </a:cubicBezTo>
                  <a:lnTo>
                    <a:pt x="4692" y="3835"/>
                  </a:lnTo>
                  <a:lnTo>
                    <a:pt x="667" y="3835"/>
                  </a:lnTo>
                  <a:lnTo>
                    <a:pt x="667" y="2597"/>
                  </a:lnTo>
                  <a:cubicBezTo>
                    <a:pt x="667" y="2311"/>
                    <a:pt x="905" y="2049"/>
                    <a:pt x="1215" y="2049"/>
                  </a:cubicBezTo>
                  <a:close/>
                  <a:moveTo>
                    <a:pt x="4763" y="4502"/>
                  </a:moveTo>
                  <a:lnTo>
                    <a:pt x="4930" y="5835"/>
                  </a:lnTo>
                  <a:lnTo>
                    <a:pt x="667" y="5835"/>
                  </a:lnTo>
                  <a:lnTo>
                    <a:pt x="667" y="4502"/>
                  </a:lnTo>
                  <a:close/>
                  <a:moveTo>
                    <a:pt x="1906" y="1"/>
                  </a:moveTo>
                  <a:cubicBezTo>
                    <a:pt x="1358" y="1"/>
                    <a:pt x="905" y="453"/>
                    <a:pt x="905" y="1001"/>
                  </a:cubicBezTo>
                  <a:lnTo>
                    <a:pt x="905" y="1430"/>
                  </a:lnTo>
                  <a:cubicBezTo>
                    <a:pt x="381" y="1573"/>
                    <a:pt x="0" y="2049"/>
                    <a:pt x="0" y="2597"/>
                  </a:cubicBezTo>
                  <a:lnTo>
                    <a:pt x="0" y="8979"/>
                  </a:lnTo>
                  <a:cubicBezTo>
                    <a:pt x="120" y="8931"/>
                    <a:pt x="239" y="8931"/>
                    <a:pt x="334" y="8931"/>
                  </a:cubicBezTo>
                  <a:cubicBezTo>
                    <a:pt x="453" y="8931"/>
                    <a:pt x="572" y="8931"/>
                    <a:pt x="667" y="8979"/>
                  </a:cubicBezTo>
                  <a:lnTo>
                    <a:pt x="667" y="6502"/>
                  </a:lnTo>
                  <a:lnTo>
                    <a:pt x="5001" y="6502"/>
                  </a:lnTo>
                  <a:lnTo>
                    <a:pt x="5502" y="10717"/>
                  </a:lnTo>
                  <a:lnTo>
                    <a:pt x="5192" y="10717"/>
                  </a:lnTo>
                  <a:cubicBezTo>
                    <a:pt x="4763" y="10717"/>
                    <a:pt x="4763" y="11384"/>
                    <a:pt x="5192" y="11384"/>
                  </a:cubicBezTo>
                  <a:lnTo>
                    <a:pt x="6526" y="11384"/>
                  </a:lnTo>
                  <a:cubicBezTo>
                    <a:pt x="6978" y="11384"/>
                    <a:pt x="6978" y="10717"/>
                    <a:pt x="6526" y="10717"/>
                  </a:cubicBezTo>
                  <a:lnTo>
                    <a:pt x="6192" y="10717"/>
                  </a:lnTo>
                  <a:lnTo>
                    <a:pt x="5192" y="2454"/>
                  </a:lnTo>
                  <a:cubicBezTo>
                    <a:pt x="5121" y="1858"/>
                    <a:pt x="4620" y="1406"/>
                    <a:pt x="4001" y="1382"/>
                  </a:cubicBezTo>
                  <a:lnTo>
                    <a:pt x="4001" y="1001"/>
                  </a:lnTo>
                  <a:cubicBezTo>
                    <a:pt x="4001" y="453"/>
                    <a:pt x="3573" y="1"/>
                    <a:pt x="3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65"/>
          <p:cNvGrpSpPr/>
          <p:nvPr/>
        </p:nvGrpSpPr>
        <p:grpSpPr>
          <a:xfrm>
            <a:off x="7847747" y="4049497"/>
            <a:ext cx="400321" cy="379102"/>
            <a:chOff x="7847747" y="4049497"/>
            <a:chExt cx="400321" cy="379102"/>
          </a:xfrm>
        </p:grpSpPr>
        <p:sp>
          <p:nvSpPr>
            <p:cNvPr id="1044" name="Google Shape;1044;p65"/>
            <p:cNvSpPr/>
            <p:nvPr/>
          </p:nvSpPr>
          <p:spPr>
            <a:xfrm>
              <a:off x="8118630" y="4092167"/>
              <a:ext cx="85538" cy="83776"/>
            </a:xfrm>
            <a:custGeom>
              <a:rect b="b" l="l" r="r" t="t"/>
              <a:pathLst>
                <a:path extrusionOk="0" h="2519" w="2572">
                  <a:moveTo>
                    <a:pt x="941" y="0"/>
                  </a:moveTo>
                  <a:cubicBezTo>
                    <a:pt x="857" y="0"/>
                    <a:pt x="774" y="30"/>
                    <a:pt x="714" y="90"/>
                  </a:cubicBezTo>
                  <a:lnTo>
                    <a:pt x="0" y="804"/>
                  </a:lnTo>
                  <a:lnTo>
                    <a:pt x="1715" y="2519"/>
                  </a:lnTo>
                  <a:lnTo>
                    <a:pt x="2429" y="1804"/>
                  </a:lnTo>
                  <a:cubicBezTo>
                    <a:pt x="2572" y="1685"/>
                    <a:pt x="2572" y="1471"/>
                    <a:pt x="2429" y="1352"/>
                  </a:cubicBezTo>
                  <a:lnTo>
                    <a:pt x="1167" y="90"/>
                  </a:lnTo>
                  <a:cubicBezTo>
                    <a:pt x="1107" y="30"/>
                    <a:pt x="1024" y="0"/>
                    <a:pt x="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5"/>
            <p:cNvSpPr/>
            <p:nvPr/>
          </p:nvSpPr>
          <p:spPr>
            <a:xfrm>
              <a:off x="8174635" y="4049497"/>
              <a:ext cx="73433" cy="64220"/>
            </a:xfrm>
            <a:custGeom>
              <a:rect b="b" l="l" r="r" t="t"/>
              <a:pathLst>
                <a:path extrusionOk="0" h="1931" w="2208">
                  <a:moveTo>
                    <a:pt x="491" y="1"/>
                  </a:moveTo>
                  <a:cubicBezTo>
                    <a:pt x="229" y="1"/>
                    <a:pt x="0" y="354"/>
                    <a:pt x="269" y="587"/>
                  </a:cubicBezTo>
                  <a:lnTo>
                    <a:pt x="674" y="992"/>
                  </a:lnTo>
                  <a:lnTo>
                    <a:pt x="364" y="1301"/>
                  </a:lnTo>
                  <a:lnTo>
                    <a:pt x="817" y="1778"/>
                  </a:lnTo>
                  <a:lnTo>
                    <a:pt x="1126" y="1444"/>
                  </a:lnTo>
                  <a:lnTo>
                    <a:pt x="1507" y="1849"/>
                  </a:lnTo>
                  <a:cubicBezTo>
                    <a:pt x="1580" y="1906"/>
                    <a:pt x="1657" y="1930"/>
                    <a:pt x="1730" y="1930"/>
                  </a:cubicBezTo>
                  <a:cubicBezTo>
                    <a:pt x="1993" y="1930"/>
                    <a:pt x="2207" y="1615"/>
                    <a:pt x="1983" y="1373"/>
                  </a:cubicBezTo>
                  <a:lnTo>
                    <a:pt x="2007" y="1373"/>
                  </a:lnTo>
                  <a:lnTo>
                    <a:pt x="745" y="134"/>
                  </a:lnTo>
                  <a:cubicBezTo>
                    <a:pt x="668" y="40"/>
                    <a:pt x="578" y="1"/>
                    <a:pt x="4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5"/>
            <p:cNvSpPr/>
            <p:nvPr/>
          </p:nvSpPr>
          <p:spPr>
            <a:xfrm>
              <a:off x="8033091" y="4134736"/>
              <a:ext cx="127543" cy="125780"/>
            </a:xfrm>
            <a:custGeom>
              <a:rect b="b" l="l" r="r" t="t"/>
              <a:pathLst>
                <a:path extrusionOk="0" h="3782" w="3835">
                  <a:moveTo>
                    <a:pt x="2120" y="1"/>
                  </a:moveTo>
                  <a:lnTo>
                    <a:pt x="1238" y="858"/>
                  </a:lnTo>
                  <a:cubicBezTo>
                    <a:pt x="929" y="1167"/>
                    <a:pt x="929" y="1644"/>
                    <a:pt x="1238" y="1953"/>
                  </a:cubicBezTo>
                  <a:lnTo>
                    <a:pt x="1310" y="2025"/>
                  </a:lnTo>
                  <a:lnTo>
                    <a:pt x="143" y="3215"/>
                  </a:lnTo>
                  <a:cubicBezTo>
                    <a:pt x="0" y="3358"/>
                    <a:pt x="0" y="3573"/>
                    <a:pt x="143" y="3692"/>
                  </a:cubicBezTo>
                  <a:cubicBezTo>
                    <a:pt x="202" y="3751"/>
                    <a:pt x="286" y="3781"/>
                    <a:pt x="372" y="3781"/>
                  </a:cubicBezTo>
                  <a:cubicBezTo>
                    <a:pt x="458" y="3781"/>
                    <a:pt x="548" y="3751"/>
                    <a:pt x="619" y="3692"/>
                  </a:cubicBezTo>
                  <a:lnTo>
                    <a:pt x="1810" y="2501"/>
                  </a:lnTo>
                  <a:lnTo>
                    <a:pt x="1881" y="2572"/>
                  </a:lnTo>
                  <a:cubicBezTo>
                    <a:pt x="2036" y="2727"/>
                    <a:pt x="2233" y="2805"/>
                    <a:pt x="2429" y="2805"/>
                  </a:cubicBezTo>
                  <a:cubicBezTo>
                    <a:pt x="2626" y="2805"/>
                    <a:pt x="2822" y="2727"/>
                    <a:pt x="2977" y="2572"/>
                  </a:cubicBezTo>
                  <a:lnTo>
                    <a:pt x="3834" y="1715"/>
                  </a:lnTo>
                  <a:lnTo>
                    <a:pt x="2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5"/>
            <p:cNvSpPr/>
            <p:nvPr/>
          </p:nvSpPr>
          <p:spPr>
            <a:xfrm>
              <a:off x="7847747" y="4049996"/>
              <a:ext cx="192494" cy="178227"/>
            </a:xfrm>
            <a:custGeom>
              <a:rect b="b" l="l" r="r" t="t"/>
              <a:pathLst>
                <a:path extrusionOk="0" h="5359" w="5788">
                  <a:moveTo>
                    <a:pt x="2001" y="0"/>
                  </a:moveTo>
                  <a:cubicBezTo>
                    <a:pt x="1810" y="0"/>
                    <a:pt x="1667" y="167"/>
                    <a:pt x="1667" y="334"/>
                  </a:cubicBezTo>
                  <a:lnTo>
                    <a:pt x="1667" y="2501"/>
                  </a:lnTo>
                  <a:cubicBezTo>
                    <a:pt x="0" y="2906"/>
                    <a:pt x="286" y="5359"/>
                    <a:pt x="2001" y="5359"/>
                  </a:cubicBezTo>
                  <a:cubicBezTo>
                    <a:pt x="2263" y="5156"/>
                    <a:pt x="2578" y="5055"/>
                    <a:pt x="2894" y="5055"/>
                  </a:cubicBezTo>
                  <a:cubicBezTo>
                    <a:pt x="3209" y="5055"/>
                    <a:pt x="3525" y="5156"/>
                    <a:pt x="3787" y="5359"/>
                  </a:cubicBezTo>
                  <a:cubicBezTo>
                    <a:pt x="5502" y="5359"/>
                    <a:pt x="5787" y="2906"/>
                    <a:pt x="4120" y="2501"/>
                  </a:cubicBezTo>
                  <a:lnTo>
                    <a:pt x="4120" y="334"/>
                  </a:lnTo>
                  <a:cubicBezTo>
                    <a:pt x="4120" y="167"/>
                    <a:pt x="3954" y="0"/>
                    <a:pt x="3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5"/>
            <p:cNvSpPr/>
            <p:nvPr/>
          </p:nvSpPr>
          <p:spPr>
            <a:xfrm>
              <a:off x="7847747" y="4250373"/>
              <a:ext cx="192494" cy="178227"/>
            </a:xfrm>
            <a:custGeom>
              <a:rect b="b" l="l" r="r" t="t"/>
              <a:pathLst>
                <a:path extrusionOk="0" h="5359" w="5788">
                  <a:moveTo>
                    <a:pt x="2001" y="0"/>
                  </a:moveTo>
                  <a:cubicBezTo>
                    <a:pt x="286" y="0"/>
                    <a:pt x="0" y="2453"/>
                    <a:pt x="1667" y="2858"/>
                  </a:cubicBezTo>
                  <a:lnTo>
                    <a:pt x="1667" y="5025"/>
                  </a:lnTo>
                  <a:cubicBezTo>
                    <a:pt x="1667" y="5192"/>
                    <a:pt x="1810" y="5359"/>
                    <a:pt x="2001" y="5359"/>
                  </a:cubicBezTo>
                  <a:lnTo>
                    <a:pt x="3787" y="5359"/>
                  </a:lnTo>
                  <a:cubicBezTo>
                    <a:pt x="3954" y="5359"/>
                    <a:pt x="4120" y="5192"/>
                    <a:pt x="4120" y="5025"/>
                  </a:cubicBezTo>
                  <a:lnTo>
                    <a:pt x="4120" y="2858"/>
                  </a:lnTo>
                  <a:cubicBezTo>
                    <a:pt x="5787" y="2453"/>
                    <a:pt x="5502" y="0"/>
                    <a:pt x="3787" y="0"/>
                  </a:cubicBezTo>
                  <a:cubicBezTo>
                    <a:pt x="3525" y="203"/>
                    <a:pt x="3209" y="304"/>
                    <a:pt x="2894" y="304"/>
                  </a:cubicBezTo>
                  <a:cubicBezTo>
                    <a:pt x="2578" y="304"/>
                    <a:pt x="2263" y="203"/>
                    <a:pt x="2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 name="Google Shape;1049;p65"/>
          <p:cNvSpPr/>
          <p:nvPr/>
        </p:nvSpPr>
        <p:spPr>
          <a:xfrm>
            <a:off x="7831119" y="3417964"/>
            <a:ext cx="403746" cy="380665"/>
          </a:xfrm>
          <a:custGeom>
            <a:rect b="b" l="l" r="r" t="t"/>
            <a:pathLst>
              <a:path extrusionOk="0" h="11446" w="12140">
                <a:moveTo>
                  <a:pt x="9048" y="2203"/>
                </a:moveTo>
                <a:cubicBezTo>
                  <a:pt x="9132" y="2203"/>
                  <a:pt x="9218" y="2235"/>
                  <a:pt x="9288" y="2306"/>
                </a:cubicBezTo>
                <a:cubicBezTo>
                  <a:pt x="9407" y="2425"/>
                  <a:pt x="9407" y="2639"/>
                  <a:pt x="9288" y="2758"/>
                </a:cubicBezTo>
                <a:lnTo>
                  <a:pt x="9288" y="2782"/>
                </a:lnTo>
                <a:cubicBezTo>
                  <a:pt x="9221" y="2842"/>
                  <a:pt x="9139" y="2869"/>
                  <a:pt x="9059" y="2869"/>
                </a:cubicBezTo>
                <a:cubicBezTo>
                  <a:pt x="8885" y="2869"/>
                  <a:pt x="8716" y="2740"/>
                  <a:pt x="8716" y="2544"/>
                </a:cubicBezTo>
                <a:cubicBezTo>
                  <a:pt x="8716" y="2336"/>
                  <a:pt x="8877" y="2203"/>
                  <a:pt x="9048" y="2203"/>
                </a:cubicBezTo>
                <a:close/>
                <a:moveTo>
                  <a:pt x="2737" y="9181"/>
                </a:moveTo>
                <a:cubicBezTo>
                  <a:pt x="2821" y="9181"/>
                  <a:pt x="2907" y="9213"/>
                  <a:pt x="2977" y="9283"/>
                </a:cubicBezTo>
                <a:cubicBezTo>
                  <a:pt x="3096" y="9402"/>
                  <a:pt x="3096" y="9617"/>
                  <a:pt x="2977" y="9760"/>
                </a:cubicBezTo>
                <a:cubicBezTo>
                  <a:pt x="2910" y="9819"/>
                  <a:pt x="2829" y="9846"/>
                  <a:pt x="2749" y="9846"/>
                </a:cubicBezTo>
                <a:cubicBezTo>
                  <a:pt x="2574" y="9846"/>
                  <a:pt x="2406" y="9718"/>
                  <a:pt x="2406" y="9521"/>
                </a:cubicBezTo>
                <a:cubicBezTo>
                  <a:pt x="2406" y="9314"/>
                  <a:pt x="2567" y="9181"/>
                  <a:pt x="2737" y="9181"/>
                </a:cubicBezTo>
                <a:close/>
                <a:moveTo>
                  <a:pt x="8871" y="0"/>
                </a:moveTo>
                <a:cubicBezTo>
                  <a:pt x="7852" y="0"/>
                  <a:pt x="6928" y="1150"/>
                  <a:pt x="7621" y="2234"/>
                </a:cubicBezTo>
                <a:lnTo>
                  <a:pt x="4620" y="5259"/>
                </a:lnTo>
                <a:cubicBezTo>
                  <a:pt x="4501" y="5354"/>
                  <a:pt x="4501" y="5521"/>
                  <a:pt x="4573" y="5664"/>
                </a:cubicBezTo>
                <a:cubicBezTo>
                  <a:pt x="4922" y="6285"/>
                  <a:pt x="4417" y="6969"/>
                  <a:pt x="3793" y="6969"/>
                </a:cubicBezTo>
                <a:cubicBezTo>
                  <a:pt x="3651" y="6969"/>
                  <a:pt x="3504" y="6934"/>
                  <a:pt x="3358" y="6854"/>
                </a:cubicBezTo>
                <a:cubicBezTo>
                  <a:pt x="3305" y="6827"/>
                  <a:pt x="3248" y="6814"/>
                  <a:pt x="3192" y="6814"/>
                </a:cubicBezTo>
                <a:cubicBezTo>
                  <a:pt x="3100" y="6814"/>
                  <a:pt x="3013" y="6851"/>
                  <a:pt x="2953" y="6926"/>
                </a:cubicBezTo>
                <a:lnTo>
                  <a:pt x="2382" y="7473"/>
                </a:lnTo>
                <a:cubicBezTo>
                  <a:pt x="2149" y="7339"/>
                  <a:pt x="1897" y="7276"/>
                  <a:pt x="1651" y="7276"/>
                </a:cubicBezTo>
                <a:cubicBezTo>
                  <a:pt x="1066" y="7276"/>
                  <a:pt x="511" y="7632"/>
                  <a:pt x="310" y="8235"/>
                </a:cubicBezTo>
                <a:cubicBezTo>
                  <a:pt x="0" y="9093"/>
                  <a:pt x="548" y="9998"/>
                  <a:pt x="1453" y="10141"/>
                </a:cubicBezTo>
                <a:cubicBezTo>
                  <a:pt x="1501" y="10450"/>
                  <a:pt x="1644" y="10760"/>
                  <a:pt x="1858" y="10974"/>
                </a:cubicBezTo>
                <a:cubicBezTo>
                  <a:pt x="2171" y="11306"/>
                  <a:pt x="2536" y="11446"/>
                  <a:pt x="2890" y="11446"/>
                </a:cubicBezTo>
                <a:cubicBezTo>
                  <a:pt x="3907" y="11446"/>
                  <a:pt x="4827" y="10284"/>
                  <a:pt x="4120" y="9188"/>
                </a:cubicBezTo>
                <a:lnTo>
                  <a:pt x="6930" y="6378"/>
                </a:lnTo>
                <a:cubicBezTo>
                  <a:pt x="7049" y="6283"/>
                  <a:pt x="7049" y="6092"/>
                  <a:pt x="6954" y="5949"/>
                </a:cubicBezTo>
                <a:cubicBezTo>
                  <a:pt x="6883" y="5854"/>
                  <a:pt x="6835" y="5711"/>
                  <a:pt x="6835" y="5568"/>
                </a:cubicBezTo>
                <a:cubicBezTo>
                  <a:pt x="6859" y="5259"/>
                  <a:pt x="7073" y="4973"/>
                  <a:pt x="7407" y="4925"/>
                </a:cubicBezTo>
                <a:cubicBezTo>
                  <a:pt x="7478" y="4901"/>
                  <a:pt x="7550" y="4854"/>
                  <a:pt x="7597" y="4782"/>
                </a:cubicBezTo>
                <a:cubicBezTo>
                  <a:pt x="7716" y="4592"/>
                  <a:pt x="7931" y="4473"/>
                  <a:pt x="8169" y="4449"/>
                </a:cubicBezTo>
                <a:cubicBezTo>
                  <a:pt x="8264" y="4449"/>
                  <a:pt x="8359" y="4473"/>
                  <a:pt x="8454" y="4520"/>
                </a:cubicBezTo>
                <a:cubicBezTo>
                  <a:pt x="8508" y="4547"/>
                  <a:pt x="8562" y="4561"/>
                  <a:pt x="8614" y="4561"/>
                </a:cubicBezTo>
                <a:cubicBezTo>
                  <a:pt x="8701" y="4561"/>
                  <a:pt x="8785" y="4523"/>
                  <a:pt x="8859" y="4449"/>
                </a:cubicBezTo>
                <a:lnTo>
                  <a:pt x="9359" y="3949"/>
                </a:lnTo>
                <a:cubicBezTo>
                  <a:pt x="9624" y="4118"/>
                  <a:pt x="9891" y="4191"/>
                  <a:pt x="10145" y="4191"/>
                </a:cubicBezTo>
                <a:cubicBezTo>
                  <a:pt x="11284" y="4191"/>
                  <a:pt x="12139" y="2704"/>
                  <a:pt x="11146" y="1710"/>
                </a:cubicBezTo>
                <a:lnTo>
                  <a:pt x="11122" y="1710"/>
                </a:lnTo>
                <a:cubicBezTo>
                  <a:pt x="10907" y="1496"/>
                  <a:pt x="10598" y="1329"/>
                  <a:pt x="10288" y="1305"/>
                </a:cubicBezTo>
                <a:cubicBezTo>
                  <a:pt x="10241" y="972"/>
                  <a:pt x="10098" y="686"/>
                  <a:pt x="9883" y="448"/>
                </a:cubicBezTo>
                <a:cubicBezTo>
                  <a:pt x="9575" y="134"/>
                  <a:pt x="9217" y="0"/>
                  <a:pt x="8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65"/>
          <p:cNvGrpSpPr/>
          <p:nvPr/>
        </p:nvGrpSpPr>
        <p:grpSpPr>
          <a:xfrm>
            <a:off x="7169793" y="1478465"/>
            <a:ext cx="228113" cy="377040"/>
            <a:chOff x="7169793" y="1478465"/>
            <a:chExt cx="228113" cy="377040"/>
          </a:xfrm>
        </p:grpSpPr>
        <p:sp>
          <p:nvSpPr>
            <p:cNvPr id="1051" name="Google Shape;1051;p65"/>
            <p:cNvSpPr/>
            <p:nvPr/>
          </p:nvSpPr>
          <p:spPr>
            <a:xfrm>
              <a:off x="7173751" y="1478465"/>
              <a:ext cx="188537" cy="226550"/>
            </a:xfrm>
            <a:custGeom>
              <a:rect b="b" l="l" r="r" t="t"/>
              <a:pathLst>
                <a:path extrusionOk="0" h="6812" w="5669">
                  <a:moveTo>
                    <a:pt x="643" y="1"/>
                  </a:moveTo>
                  <a:cubicBezTo>
                    <a:pt x="477" y="1"/>
                    <a:pt x="334" y="96"/>
                    <a:pt x="310" y="263"/>
                  </a:cubicBezTo>
                  <a:lnTo>
                    <a:pt x="191" y="906"/>
                  </a:lnTo>
                  <a:cubicBezTo>
                    <a:pt x="0" y="2073"/>
                    <a:pt x="0" y="3263"/>
                    <a:pt x="238" y="4430"/>
                  </a:cubicBezTo>
                  <a:cubicBezTo>
                    <a:pt x="405" y="5168"/>
                    <a:pt x="405" y="5954"/>
                    <a:pt x="238" y="6692"/>
                  </a:cubicBezTo>
                  <a:cubicBezTo>
                    <a:pt x="586" y="6653"/>
                    <a:pt x="934" y="6634"/>
                    <a:pt x="1281" y="6634"/>
                  </a:cubicBezTo>
                  <a:cubicBezTo>
                    <a:pt x="1764" y="6634"/>
                    <a:pt x="2243" y="6671"/>
                    <a:pt x="2715" y="6740"/>
                  </a:cubicBezTo>
                  <a:cubicBezTo>
                    <a:pt x="2858" y="6764"/>
                    <a:pt x="2977" y="6788"/>
                    <a:pt x="3096" y="6812"/>
                  </a:cubicBezTo>
                  <a:cubicBezTo>
                    <a:pt x="3715" y="5954"/>
                    <a:pt x="4644" y="5335"/>
                    <a:pt x="5668" y="5121"/>
                  </a:cubicBezTo>
                  <a:lnTo>
                    <a:pt x="5597" y="5073"/>
                  </a:lnTo>
                  <a:lnTo>
                    <a:pt x="4858" y="4454"/>
                  </a:lnTo>
                  <a:cubicBezTo>
                    <a:pt x="5335" y="4144"/>
                    <a:pt x="5644" y="3597"/>
                    <a:pt x="5644" y="3025"/>
                  </a:cubicBezTo>
                  <a:cubicBezTo>
                    <a:pt x="5644" y="2930"/>
                    <a:pt x="5621" y="2858"/>
                    <a:pt x="5549" y="2787"/>
                  </a:cubicBezTo>
                  <a:cubicBezTo>
                    <a:pt x="4930" y="2168"/>
                    <a:pt x="4120" y="1739"/>
                    <a:pt x="3263" y="1549"/>
                  </a:cubicBezTo>
                  <a:cubicBezTo>
                    <a:pt x="2930" y="1477"/>
                    <a:pt x="2668" y="1191"/>
                    <a:pt x="2620" y="858"/>
                  </a:cubicBezTo>
                  <a:lnTo>
                    <a:pt x="2525" y="263"/>
                  </a:lnTo>
                  <a:cubicBezTo>
                    <a:pt x="2501" y="120"/>
                    <a:pt x="2358" y="1"/>
                    <a:pt x="2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5"/>
            <p:cNvSpPr/>
            <p:nvPr/>
          </p:nvSpPr>
          <p:spPr>
            <a:xfrm>
              <a:off x="7301260" y="1668565"/>
              <a:ext cx="96646" cy="88731"/>
            </a:xfrm>
            <a:custGeom>
              <a:rect b="b" l="l" r="r" t="t"/>
              <a:pathLst>
                <a:path extrusionOk="0" h="2668" w="2906">
                  <a:moveTo>
                    <a:pt x="2382" y="0"/>
                  </a:moveTo>
                  <a:cubicBezTo>
                    <a:pt x="1453" y="95"/>
                    <a:pt x="596" y="548"/>
                    <a:pt x="0" y="1262"/>
                  </a:cubicBezTo>
                  <a:cubicBezTo>
                    <a:pt x="977" y="1548"/>
                    <a:pt x="1929" y="2024"/>
                    <a:pt x="2739" y="2667"/>
                  </a:cubicBezTo>
                  <a:cubicBezTo>
                    <a:pt x="2858" y="2358"/>
                    <a:pt x="2906" y="2024"/>
                    <a:pt x="2906" y="1715"/>
                  </a:cubicBezTo>
                  <a:cubicBezTo>
                    <a:pt x="2906" y="1096"/>
                    <a:pt x="2715" y="50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5"/>
            <p:cNvSpPr/>
            <p:nvPr/>
          </p:nvSpPr>
          <p:spPr>
            <a:xfrm>
              <a:off x="7169793" y="1788192"/>
              <a:ext cx="132298" cy="67313"/>
            </a:xfrm>
            <a:custGeom>
              <a:rect b="b" l="l" r="r" t="t"/>
              <a:pathLst>
                <a:path extrusionOk="0" h="2024" w="3978">
                  <a:moveTo>
                    <a:pt x="1032" y="1"/>
                  </a:moveTo>
                  <a:cubicBezTo>
                    <a:pt x="687" y="1"/>
                    <a:pt x="340" y="39"/>
                    <a:pt x="0" y="118"/>
                  </a:cubicBezTo>
                  <a:lnTo>
                    <a:pt x="24" y="118"/>
                  </a:lnTo>
                  <a:cubicBezTo>
                    <a:pt x="72" y="714"/>
                    <a:pt x="215" y="1285"/>
                    <a:pt x="453" y="1833"/>
                  </a:cubicBezTo>
                  <a:cubicBezTo>
                    <a:pt x="500" y="1952"/>
                    <a:pt x="619" y="2023"/>
                    <a:pt x="738" y="2023"/>
                  </a:cubicBezTo>
                  <a:lnTo>
                    <a:pt x="3406" y="2023"/>
                  </a:lnTo>
                  <a:cubicBezTo>
                    <a:pt x="3549" y="2023"/>
                    <a:pt x="3668" y="1928"/>
                    <a:pt x="3715" y="1809"/>
                  </a:cubicBezTo>
                  <a:lnTo>
                    <a:pt x="3977" y="1071"/>
                  </a:lnTo>
                  <a:lnTo>
                    <a:pt x="3834" y="952"/>
                  </a:lnTo>
                  <a:cubicBezTo>
                    <a:pt x="3036" y="331"/>
                    <a:pt x="2039" y="1"/>
                    <a:pt x="10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5"/>
            <p:cNvSpPr/>
            <p:nvPr/>
          </p:nvSpPr>
          <p:spPr>
            <a:xfrm>
              <a:off x="7169793" y="1721211"/>
              <a:ext cx="210686" cy="90726"/>
            </a:xfrm>
            <a:custGeom>
              <a:rect b="b" l="l" r="r" t="t"/>
              <a:pathLst>
                <a:path extrusionOk="0" h="2728" w="6335">
                  <a:moveTo>
                    <a:pt x="1385" y="0"/>
                  </a:moveTo>
                  <a:cubicBezTo>
                    <a:pt x="881" y="0"/>
                    <a:pt x="474" y="44"/>
                    <a:pt x="215" y="84"/>
                  </a:cubicBezTo>
                  <a:lnTo>
                    <a:pt x="119" y="441"/>
                  </a:lnTo>
                  <a:cubicBezTo>
                    <a:pt x="48" y="775"/>
                    <a:pt x="0" y="1108"/>
                    <a:pt x="0" y="1442"/>
                  </a:cubicBezTo>
                  <a:cubicBezTo>
                    <a:pt x="338" y="1377"/>
                    <a:pt x="678" y="1345"/>
                    <a:pt x="1016" y="1345"/>
                  </a:cubicBezTo>
                  <a:cubicBezTo>
                    <a:pt x="2179" y="1345"/>
                    <a:pt x="3316" y="1722"/>
                    <a:pt x="4239" y="2442"/>
                  </a:cubicBezTo>
                  <a:lnTo>
                    <a:pt x="4596" y="2728"/>
                  </a:lnTo>
                  <a:cubicBezTo>
                    <a:pt x="5287" y="2608"/>
                    <a:pt x="5930" y="2251"/>
                    <a:pt x="6335" y="1680"/>
                  </a:cubicBezTo>
                  <a:cubicBezTo>
                    <a:pt x="4620" y="290"/>
                    <a:pt x="2682" y="0"/>
                    <a:pt x="13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65"/>
          <p:cNvGrpSpPr/>
          <p:nvPr/>
        </p:nvGrpSpPr>
        <p:grpSpPr>
          <a:xfrm>
            <a:off x="4777914" y="1487810"/>
            <a:ext cx="378603" cy="339958"/>
            <a:chOff x="4777914" y="1487810"/>
            <a:chExt cx="378603" cy="339958"/>
          </a:xfrm>
        </p:grpSpPr>
        <p:sp>
          <p:nvSpPr>
            <p:cNvPr id="1056" name="Google Shape;1056;p65"/>
            <p:cNvSpPr/>
            <p:nvPr/>
          </p:nvSpPr>
          <p:spPr>
            <a:xfrm>
              <a:off x="4778712" y="1487810"/>
              <a:ext cx="377805" cy="207693"/>
            </a:xfrm>
            <a:custGeom>
              <a:rect b="b" l="l" r="r" t="t"/>
              <a:pathLst>
                <a:path extrusionOk="0" h="6245" w="11360">
                  <a:moveTo>
                    <a:pt x="3443" y="1"/>
                  </a:moveTo>
                  <a:cubicBezTo>
                    <a:pt x="3383" y="1"/>
                    <a:pt x="3321" y="17"/>
                    <a:pt x="3263" y="53"/>
                  </a:cubicBezTo>
                  <a:lnTo>
                    <a:pt x="2239" y="672"/>
                  </a:lnTo>
                  <a:cubicBezTo>
                    <a:pt x="977" y="720"/>
                    <a:pt x="0" y="1792"/>
                    <a:pt x="24" y="3054"/>
                  </a:cubicBezTo>
                  <a:cubicBezTo>
                    <a:pt x="48" y="4292"/>
                    <a:pt x="1072" y="5316"/>
                    <a:pt x="2310" y="5340"/>
                  </a:cubicBezTo>
                  <a:cubicBezTo>
                    <a:pt x="2810" y="5340"/>
                    <a:pt x="3287" y="5221"/>
                    <a:pt x="3739" y="5006"/>
                  </a:cubicBezTo>
                  <a:lnTo>
                    <a:pt x="4096" y="4816"/>
                  </a:lnTo>
                  <a:cubicBezTo>
                    <a:pt x="4287" y="4721"/>
                    <a:pt x="4525" y="4673"/>
                    <a:pt x="4739" y="4649"/>
                  </a:cubicBezTo>
                  <a:lnTo>
                    <a:pt x="5216" y="4649"/>
                  </a:lnTo>
                  <a:cubicBezTo>
                    <a:pt x="5335" y="4673"/>
                    <a:pt x="5454" y="4744"/>
                    <a:pt x="5501" y="4864"/>
                  </a:cubicBezTo>
                  <a:cubicBezTo>
                    <a:pt x="5859" y="5697"/>
                    <a:pt x="6668" y="6221"/>
                    <a:pt x="7573" y="6245"/>
                  </a:cubicBezTo>
                  <a:lnTo>
                    <a:pt x="11026" y="6245"/>
                  </a:lnTo>
                  <a:cubicBezTo>
                    <a:pt x="11193" y="6245"/>
                    <a:pt x="11336" y="6078"/>
                    <a:pt x="11360" y="5911"/>
                  </a:cubicBezTo>
                  <a:lnTo>
                    <a:pt x="11360" y="1887"/>
                  </a:lnTo>
                  <a:cubicBezTo>
                    <a:pt x="11336" y="1720"/>
                    <a:pt x="11217" y="1577"/>
                    <a:pt x="11050" y="1577"/>
                  </a:cubicBezTo>
                  <a:lnTo>
                    <a:pt x="7811" y="1196"/>
                  </a:lnTo>
                  <a:cubicBezTo>
                    <a:pt x="7747" y="1189"/>
                    <a:pt x="7683" y="1186"/>
                    <a:pt x="7619" y="1186"/>
                  </a:cubicBezTo>
                  <a:cubicBezTo>
                    <a:pt x="7227" y="1186"/>
                    <a:pt x="6836" y="1311"/>
                    <a:pt x="6549" y="1577"/>
                  </a:cubicBezTo>
                  <a:lnTo>
                    <a:pt x="5621" y="2363"/>
                  </a:lnTo>
                  <a:cubicBezTo>
                    <a:pt x="5549" y="2411"/>
                    <a:pt x="5478" y="2435"/>
                    <a:pt x="5406" y="2435"/>
                  </a:cubicBezTo>
                  <a:lnTo>
                    <a:pt x="5097" y="2435"/>
                  </a:lnTo>
                  <a:lnTo>
                    <a:pt x="5097" y="1672"/>
                  </a:lnTo>
                  <a:cubicBezTo>
                    <a:pt x="5097" y="1125"/>
                    <a:pt x="4644" y="672"/>
                    <a:pt x="4096" y="672"/>
                  </a:cubicBezTo>
                  <a:lnTo>
                    <a:pt x="3906" y="672"/>
                  </a:lnTo>
                  <a:lnTo>
                    <a:pt x="3739" y="220"/>
                  </a:lnTo>
                  <a:cubicBezTo>
                    <a:pt x="3706" y="87"/>
                    <a:pt x="3580" y="1"/>
                    <a:pt x="3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5"/>
            <p:cNvSpPr/>
            <p:nvPr/>
          </p:nvSpPr>
          <p:spPr>
            <a:xfrm>
              <a:off x="4777914" y="1687555"/>
              <a:ext cx="377805" cy="140214"/>
            </a:xfrm>
            <a:custGeom>
              <a:rect b="b" l="l" r="r" t="t"/>
              <a:pathLst>
                <a:path extrusionOk="0" h="4216" w="11360">
                  <a:moveTo>
                    <a:pt x="2025" y="2215"/>
                  </a:moveTo>
                  <a:cubicBezTo>
                    <a:pt x="2477" y="2215"/>
                    <a:pt x="2477" y="2882"/>
                    <a:pt x="2025" y="2882"/>
                  </a:cubicBezTo>
                  <a:lnTo>
                    <a:pt x="1691" y="2882"/>
                  </a:lnTo>
                  <a:cubicBezTo>
                    <a:pt x="1239" y="2882"/>
                    <a:pt x="1239" y="2215"/>
                    <a:pt x="1691" y="2215"/>
                  </a:cubicBezTo>
                  <a:close/>
                  <a:moveTo>
                    <a:pt x="4025" y="2215"/>
                  </a:moveTo>
                  <a:cubicBezTo>
                    <a:pt x="4478" y="2215"/>
                    <a:pt x="4478" y="2882"/>
                    <a:pt x="4025" y="2882"/>
                  </a:cubicBezTo>
                  <a:lnTo>
                    <a:pt x="3358" y="2882"/>
                  </a:lnTo>
                  <a:cubicBezTo>
                    <a:pt x="2906" y="2882"/>
                    <a:pt x="2906" y="2215"/>
                    <a:pt x="3358" y="2215"/>
                  </a:cubicBezTo>
                  <a:close/>
                  <a:moveTo>
                    <a:pt x="6049" y="2215"/>
                  </a:moveTo>
                  <a:cubicBezTo>
                    <a:pt x="6478" y="2215"/>
                    <a:pt x="6478" y="2882"/>
                    <a:pt x="6049" y="2882"/>
                  </a:cubicBezTo>
                  <a:lnTo>
                    <a:pt x="5359" y="2882"/>
                  </a:lnTo>
                  <a:cubicBezTo>
                    <a:pt x="4906" y="2882"/>
                    <a:pt x="4906" y="2215"/>
                    <a:pt x="5359" y="2215"/>
                  </a:cubicBezTo>
                  <a:close/>
                  <a:moveTo>
                    <a:pt x="8026" y="2215"/>
                  </a:moveTo>
                  <a:cubicBezTo>
                    <a:pt x="8455" y="2215"/>
                    <a:pt x="8455" y="2882"/>
                    <a:pt x="8026" y="2882"/>
                  </a:cubicBezTo>
                  <a:lnTo>
                    <a:pt x="7359" y="2882"/>
                  </a:lnTo>
                  <a:cubicBezTo>
                    <a:pt x="6907" y="2882"/>
                    <a:pt x="6907" y="2215"/>
                    <a:pt x="7359" y="2215"/>
                  </a:cubicBezTo>
                  <a:close/>
                  <a:moveTo>
                    <a:pt x="9693" y="2215"/>
                  </a:moveTo>
                  <a:cubicBezTo>
                    <a:pt x="10122" y="2215"/>
                    <a:pt x="10122" y="2882"/>
                    <a:pt x="9693" y="2882"/>
                  </a:cubicBezTo>
                  <a:lnTo>
                    <a:pt x="9360" y="2882"/>
                  </a:lnTo>
                  <a:cubicBezTo>
                    <a:pt x="8907" y="2882"/>
                    <a:pt x="8907" y="2215"/>
                    <a:pt x="9360" y="2215"/>
                  </a:cubicBezTo>
                  <a:close/>
                  <a:moveTo>
                    <a:pt x="786" y="1"/>
                  </a:moveTo>
                  <a:cubicBezTo>
                    <a:pt x="358" y="1"/>
                    <a:pt x="1" y="334"/>
                    <a:pt x="1" y="787"/>
                  </a:cubicBezTo>
                  <a:lnTo>
                    <a:pt x="1" y="3430"/>
                  </a:lnTo>
                  <a:cubicBezTo>
                    <a:pt x="1" y="3859"/>
                    <a:pt x="358" y="4216"/>
                    <a:pt x="786" y="4216"/>
                  </a:cubicBezTo>
                  <a:lnTo>
                    <a:pt x="11027" y="4216"/>
                  </a:lnTo>
                  <a:cubicBezTo>
                    <a:pt x="11217" y="4216"/>
                    <a:pt x="11360" y="4073"/>
                    <a:pt x="11360" y="3882"/>
                  </a:cubicBezTo>
                  <a:lnTo>
                    <a:pt x="11360" y="1215"/>
                  </a:lnTo>
                  <a:cubicBezTo>
                    <a:pt x="11360" y="1025"/>
                    <a:pt x="11217" y="882"/>
                    <a:pt x="11027" y="882"/>
                  </a:cubicBezTo>
                  <a:lnTo>
                    <a:pt x="6288" y="882"/>
                  </a:lnTo>
                  <a:cubicBezTo>
                    <a:pt x="6097" y="882"/>
                    <a:pt x="5906" y="834"/>
                    <a:pt x="5740" y="715"/>
                  </a:cubicBezTo>
                  <a:lnTo>
                    <a:pt x="5073" y="286"/>
                  </a:lnTo>
                  <a:cubicBezTo>
                    <a:pt x="4811" y="96"/>
                    <a:pt x="4478" y="1"/>
                    <a:pt x="4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65"/>
          <p:cNvGrpSpPr/>
          <p:nvPr/>
        </p:nvGrpSpPr>
        <p:grpSpPr>
          <a:xfrm>
            <a:off x="3996196" y="4059508"/>
            <a:ext cx="377838" cy="377805"/>
            <a:chOff x="3996196" y="4059508"/>
            <a:chExt cx="377838" cy="377805"/>
          </a:xfrm>
        </p:grpSpPr>
        <p:sp>
          <p:nvSpPr>
            <p:cNvPr id="1059" name="Google Shape;1059;p65"/>
            <p:cNvSpPr/>
            <p:nvPr/>
          </p:nvSpPr>
          <p:spPr>
            <a:xfrm>
              <a:off x="4137175" y="4059508"/>
              <a:ext cx="92888" cy="100604"/>
            </a:xfrm>
            <a:custGeom>
              <a:rect b="b" l="l" r="r" t="t"/>
              <a:pathLst>
                <a:path extrusionOk="0" h="3025" w="2793">
                  <a:moveTo>
                    <a:pt x="882" y="0"/>
                  </a:moveTo>
                  <a:lnTo>
                    <a:pt x="882" y="1620"/>
                  </a:lnTo>
                  <a:cubicBezTo>
                    <a:pt x="882" y="1762"/>
                    <a:pt x="786" y="1905"/>
                    <a:pt x="644" y="1929"/>
                  </a:cubicBezTo>
                  <a:cubicBezTo>
                    <a:pt x="1" y="2096"/>
                    <a:pt x="120" y="3025"/>
                    <a:pt x="786" y="3025"/>
                  </a:cubicBezTo>
                  <a:cubicBezTo>
                    <a:pt x="929" y="3025"/>
                    <a:pt x="1096" y="2953"/>
                    <a:pt x="1191" y="2834"/>
                  </a:cubicBezTo>
                  <a:cubicBezTo>
                    <a:pt x="1251" y="2751"/>
                    <a:pt x="1340" y="2709"/>
                    <a:pt x="1432" y="2709"/>
                  </a:cubicBezTo>
                  <a:cubicBezTo>
                    <a:pt x="1525" y="2709"/>
                    <a:pt x="1620" y="2751"/>
                    <a:pt x="1691" y="2834"/>
                  </a:cubicBezTo>
                  <a:cubicBezTo>
                    <a:pt x="1768" y="2923"/>
                    <a:pt x="1854" y="2961"/>
                    <a:pt x="1940" y="2961"/>
                  </a:cubicBezTo>
                  <a:cubicBezTo>
                    <a:pt x="2362" y="2961"/>
                    <a:pt x="2793" y="2067"/>
                    <a:pt x="2239" y="1929"/>
                  </a:cubicBezTo>
                  <a:cubicBezTo>
                    <a:pt x="2096" y="1905"/>
                    <a:pt x="2001" y="1762"/>
                    <a:pt x="2001" y="1620"/>
                  </a:cubicBezTo>
                  <a:lnTo>
                    <a:pt x="2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5"/>
            <p:cNvSpPr/>
            <p:nvPr/>
          </p:nvSpPr>
          <p:spPr>
            <a:xfrm>
              <a:off x="4137175" y="4226594"/>
              <a:ext cx="95881" cy="99839"/>
            </a:xfrm>
            <a:custGeom>
              <a:rect b="b" l="l" r="r" t="t"/>
              <a:pathLst>
                <a:path extrusionOk="0" h="3002" w="2883">
                  <a:moveTo>
                    <a:pt x="786" y="1"/>
                  </a:moveTo>
                  <a:cubicBezTo>
                    <a:pt x="120" y="1"/>
                    <a:pt x="1" y="930"/>
                    <a:pt x="644" y="1096"/>
                  </a:cubicBezTo>
                  <a:cubicBezTo>
                    <a:pt x="786" y="1120"/>
                    <a:pt x="882" y="1239"/>
                    <a:pt x="906" y="1406"/>
                  </a:cubicBezTo>
                  <a:lnTo>
                    <a:pt x="906" y="3002"/>
                  </a:lnTo>
                  <a:lnTo>
                    <a:pt x="2001" y="3002"/>
                  </a:lnTo>
                  <a:lnTo>
                    <a:pt x="2001" y="1406"/>
                  </a:lnTo>
                  <a:cubicBezTo>
                    <a:pt x="2001" y="1263"/>
                    <a:pt x="2096" y="1120"/>
                    <a:pt x="2239" y="1096"/>
                  </a:cubicBezTo>
                  <a:cubicBezTo>
                    <a:pt x="2882" y="930"/>
                    <a:pt x="2763" y="1"/>
                    <a:pt x="2096" y="1"/>
                  </a:cubicBezTo>
                  <a:cubicBezTo>
                    <a:pt x="1953" y="1"/>
                    <a:pt x="1787" y="72"/>
                    <a:pt x="1691" y="191"/>
                  </a:cubicBezTo>
                  <a:cubicBezTo>
                    <a:pt x="1620" y="263"/>
                    <a:pt x="1525" y="299"/>
                    <a:pt x="1432" y="299"/>
                  </a:cubicBezTo>
                  <a:cubicBezTo>
                    <a:pt x="1340" y="299"/>
                    <a:pt x="1251" y="263"/>
                    <a:pt x="1191" y="191"/>
                  </a:cubicBezTo>
                  <a:cubicBezTo>
                    <a:pt x="1096" y="72"/>
                    <a:pt x="929" y="1"/>
                    <a:pt x="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5"/>
            <p:cNvSpPr/>
            <p:nvPr/>
          </p:nvSpPr>
          <p:spPr>
            <a:xfrm>
              <a:off x="4142729" y="4175909"/>
              <a:ext cx="84773" cy="34887"/>
            </a:xfrm>
            <a:custGeom>
              <a:rect b="b" l="l" r="r" t="t"/>
              <a:pathLst>
                <a:path extrusionOk="0" h="1049" w="2549">
                  <a:moveTo>
                    <a:pt x="1262" y="1"/>
                  </a:moveTo>
                  <a:cubicBezTo>
                    <a:pt x="1066" y="121"/>
                    <a:pt x="842" y="185"/>
                    <a:pt x="619" y="185"/>
                  </a:cubicBezTo>
                  <a:cubicBezTo>
                    <a:pt x="489" y="185"/>
                    <a:pt x="361" y="164"/>
                    <a:pt x="238" y="120"/>
                  </a:cubicBezTo>
                  <a:cubicBezTo>
                    <a:pt x="0" y="334"/>
                    <a:pt x="0" y="715"/>
                    <a:pt x="238" y="906"/>
                  </a:cubicBezTo>
                  <a:cubicBezTo>
                    <a:pt x="350" y="874"/>
                    <a:pt x="466" y="858"/>
                    <a:pt x="583" y="858"/>
                  </a:cubicBezTo>
                  <a:cubicBezTo>
                    <a:pt x="818" y="858"/>
                    <a:pt x="1056" y="922"/>
                    <a:pt x="1262" y="1049"/>
                  </a:cubicBezTo>
                  <a:cubicBezTo>
                    <a:pt x="1477" y="930"/>
                    <a:pt x="1691" y="858"/>
                    <a:pt x="1929" y="858"/>
                  </a:cubicBezTo>
                  <a:cubicBezTo>
                    <a:pt x="2072" y="858"/>
                    <a:pt x="2191" y="882"/>
                    <a:pt x="2310" y="906"/>
                  </a:cubicBezTo>
                  <a:cubicBezTo>
                    <a:pt x="2548" y="715"/>
                    <a:pt x="2548" y="334"/>
                    <a:pt x="2310" y="120"/>
                  </a:cubicBezTo>
                  <a:cubicBezTo>
                    <a:pt x="2191" y="168"/>
                    <a:pt x="2072" y="191"/>
                    <a:pt x="1929" y="191"/>
                  </a:cubicBezTo>
                  <a:cubicBezTo>
                    <a:pt x="1691" y="191"/>
                    <a:pt x="1477" y="120"/>
                    <a:pt x="1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5"/>
            <p:cNvSpPr/>
            <p:nvPr/>
          </p:nvSpPr>
          <p:spPr>
            <a:xfrm>
              <a:off x="4225873" y="4059508"/>
              <a:ext cx="148162" cy="266925"/>
            </a:xfrm>
            <a:custGeom>
              <a:rect b="b" l="l" r="r" t="t"/>
              <a:pathLst>
                <a:path extrusionOk="0" h="8026" w="4455">
                  <a:moveTo>
                    <a:pt x="1" y="0"/>
                  </a:moveTo>
                  <a:lnTo>
                    <a:pt x="1" y="1381"/>
                  </a:lnTo>
                  <a:cubicBezTo>
                    <a:pt x="691" y="1739"/>
                    <a:pt x="882" y="2644"/>
                    <a:pt x="382" y="3263"/>
                  </a:cubicBezTo>
                  <a:cubicBezTo>
                    <a:pt x="739" y="3691"/>
                    <a:pt x="739" y="4358"/>
                    <a:pt x="382" y="4787"/>
                  </a:cubicBezTo>
                  <a:cubicBezTo>
                    <a:pt x="882" y="5382"/>
                    <a:pt x="691" y="6311"/>
                    <a:pt x="1" y="6668"/>
                  </a:cubicBezTo>
                  <a:lnTo>
                    <a:pt x="1" y="8026"/>
                  </a:lnTo>
                  <a:lnTo>
                    <a:pt x="4454" y="8026"/>
                  </a:lnTo>
                  <a:lnTo>
                    <a:pt x="4454" y="1215"/>
                  </a:lnTo>
                  <a:cubicBezTo>
                    <a:pt x="4454" y="548"/>
                    <a:pt x="3906" y="0"/>
                    <a:pt x="3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5"/>
            <p:cNvSpPr/>
            <p:nvPr/>
          </p:nvSpPr>
          <p:spPr>
            <a:xfrm>
              <a:off x="3996196" y="4059508"/>
              <a:ext cx="148129" cy="266925"/>
            </a:xfrm>
            <a:custGeom>
              <a:rect b="b" l="l" r="r" t="t"/>
              <a:pathLst>
                <a:path extrusionOk="0" h="8026" w="4454">
                  <a:moveTo>
                    <a:pt x="2807" y="1332"/>
                  </a:moveTo>
                  <a:cubicBezTo>
                    <a:pt x="3248" y="1332"/>
                    <a:pt x="3248" y="2003"/>
                    <a:pt x="2807" y="2003"/>
                  </a:cubicBezTo>
                  <a:cubicBezTo>
                    <a:pt x="2793" y="2003"/>
                    <a:pt x="2778" y="2002"/>
                    <a:pt x="2763" y="2001"/>
                  </a:cubicBezTo>
                  <a:lnTo>
                    <a:pt x="1668" y="2001"/>
                  </a:lnTo>
                  <a:cubicBezTo>
                    <a:pt x="1652" y="2002"/>
                    <a:pt x="1638" y="2003"/>
                    <a:pt x="1623" y="2003"/>
                  </a:cubicBezTo>
                  <a:cubicBezTo>
                    <a:pt x="1182" y="2003"/>
                    <a:pt x="1182" y="1332"/>
                    <a:pt x="1623" y="1332"/>
                  </a:cubicBezTo>
                  <a:cubicBezTo>
                    <a:pt x="1638" y="1332"/>
                    <a:pt x="1652" y="1332"/>
                    <a:pt x="1668" y="1334"/>
                  </a:cubicBezTo>
                  <a:lnTo>
                    <a:pt x="2763" y="1334"/>
                  </a:lnTo>
                  <a:cubicBezTo>
                    <a:pt x="2778" y="1332"/>
                    <a:pt x="2793" y="1332"/>
                    <a:pt x="2807" y="1332"/>
                  </a:cubicBezTo>
                  <a:close/>
                  <a:moveTo>
                    <a:pt x="2763" y="2667"/>
                  </a:moveTo>
                  <a:cubicBezTo>
                    <a:pt x="3216" y="2667"/>
                    <a:pt x="3216" y="3334"/>
                    <a:pt x="2763" y="3334"/>
                  </a:cubicBezTo>
                  <a:lnTo>
                    <a:pt x="1668" y="3334"/>
                  </a:lnTo>
                  <a:cubicBezTo>
                    <a:pt x="1215" y="3334"/>
                    <a:pt x="1215" y="2667"/>
                    <a:pt x="1668" y="2667"/>
                  </a:cubicBezTo>
                  <a:close/>
                  <a:moveTo>
                    <a:pt x="1215" y="0"/>
                  </a:moveTo>
                  <a:cubicBezTo>
                    <a:pt x="548" y="0"/>
                    <a:pt x="1" y="548"/>
                    <a:pt x="1" y="1215"/>
                  </a:cubicBezTo>
                  <a:lnTo>
                    <a:pt x="1" y="8026"/>
                  </a:lnTo>
                  <a:lnTo>
                    <a:pt x="4454" y="8026"/>
                  </a:lnTo>
                  <a:lnTo>
                    <a:pt x="4454" y="6644"/>
                  </a:lnTo>
                  <a:cubicBezTo>
                    <a:pt x="3763" y="6287"/>
                    <a:pt x="3573" y="5382"/>
                    <a:pt x="4097" y="4787"/>
                  </a:cubicBezTo>
                  <a:cubicBezTo>
                    <a:pt x="3716" y="4334"/>
                    <a:pt x="3716" y="3691"/>
                    <a:pt x="4097" y="3239"/>
                  </a:cubicBezTo>
                  <a:cubicBezTo>
                    <a:pt x="3573" y="2644"/>
                    <a:pt x="3763" y="1739"/>
                    <a:pt x="4454" y="1381"/>
                  </a:cubicBezTo>
                  <a:lnTo>
                    <a:pt x="4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5"/>
            <p:cNvSpPr/>
            <p:nvPr/>
          </p:nvSpPr>
          <p:spPr>
            <a:xfrm>
              <a:off x="3996196" y="4349380"/>
              <a:ext cx="377838" cy="87933"/>
            </a:xfrm>
            <a:custGeom>
              <a:rect b="b" l="l" r="r" t="t"/>
              <a:pathLst>
                <a:path extrusionOk="0" h="2644" w="11361">
                  <a:moveTo>
                    <a:pt x="7016" y="985"/>
                  </a:moveTo>
                  <a:cubicBezTo>
                    <a:pt x="7191" y="985"/>
                    <a:pt x="7359" y="1114"/>
                    <a:pt x="7359" y="1310"/>
                  </a:cubicBezTo>
                  <a:cubicBezTo>
                    <a:pt x="7359" y="1500"/>
                    <a:pt x="7216" y="1643"/>
                    <a:pt x="7026" y="1643"/>
                  </a:cubicBezTo>
                  <a:cubicBezTo>
                    <a:pt x="6740" y="1643"/>
                    <a:pt x="6597" y="1286"/>
                    <a:pt x="6788" y="1072"/>
                  </a:cubicBezTo>
                  <a:cubicBezTo>
                    <a:pt x="6855" y="1012"/>
                    <a:pt x="6936" y="985"/>
                    <a:pt x="7016" y="985"/>
                  </a:cubicBezTo>
                  <a:close/>
                  <a:moveTo>
                    <a:pt x="8350" y="985"/>
                  </a:moveTo>
                  <a:cubicBezTo>
                    <a:pt x="8525" y="985"/>
                    <a:pt x="8693" y="1114"/>
                    <a:pt x="8693" y="1310"/>
                  </a:cubicBezTo>
                  <a:cubicBezTo>
                    <a:pt x="8693" y="1500"/>
                    <a:pt x="8550" y="1643"/>
                    <a:pt x="8359" y="1643"/>
                  </a:cubicBezTo>
                  <a:cubicBezTo>
                    <a:pt x="8074" y="1643"/>
                    <a:pt x="7931" y="1286"/>
                    <a:pt x="8121" y="1072"/>
                  </a:cubicBezTo>
                  <a:cubicBezTo>
                    <a:pt x="8189" y="1012"/>
                    <a:pt x="8270" y="985"/>
                    <a:pt x="8350" y="985"/>
                  </a:cubicBezTo>
                  <a:close/>
                  <a:moveTo>
                    <a:pt x="9684" y="985"/>
                  </a:moveTo>
                  <a:cubicBezTo>
                    <a:pt x="9858" y="985"/>
                    <a:pt x="10027" y="1114"/>
                    <a:pt x="10027" y="1310"/>
                  </a:cubicBezTo>
                  <a:cubicBezTo>
                    <a:pt x="10027" y="1500"/>
                    <a:pt x="9884" y="1643"/>
                    <a:pt x="9693" y="1643"/>
                  </a:cubicBezTo>
                  <a:cubicBezTo>
                    <a:pt x="9407" y="1643"/>
                    <a:pt x="9241" y="1286"/>
                    <a:pt x="9455" y="1072"/>
                  </a:cubicBezTo>
                  <a:cubicBezTo>
                    <a:pt x="9522" y="1012"/>
                    <a:pt x="9604" y="985"/>
                    <a:pt x="9684" y="985"/>
                  </a:cubicBezTo>
                  <a:close/>
                  <a:moveTo>
                    <a:pt x="1621" y="976"/>
                  </a:moveTo>
                  <a:cubicBezTo>
                    <a:pt x="1629" y="976"/>
                    <a:pt x="1636" y="976"/>
                    <a:pt x="1644" y="977"/>
                  </a:cubicBezTo>
                  <a:lnTo>
                    <a:pt x="4335" y="977"/>
                  </a:lnTo>
                  <a:cubicBezTo>
                    <a:pt x="4740" y="1024"/>
                    <a:pt x="4740" y="1620"/>
                    <a:pt x="4335" y="1643"/>
                  </a:cubicBezTo>
                  <a:lnTo>
                    <a:pt x="1644" y="1643"/>
                  </a:lnTo>
                  <a:cubicBezTo>
                    <a:pt x="1629" y="1645"/>
                    <a:pt x="1614" y="1646"/>
                    <a:pt x="1601" y="1646"/>
                  </a:cubicBezTo>
                  <a:cubicBezTo>
                    <a:pt x="1175" y="1646"/>
                    <a:pt x="1182" y="976"/>
                    <a:pt x="1621" y="976"/>
                  </a:cubicBezTo>
                  <a:close/>
                  <a:moveTo>
                    <a:pt x="1" y="0"/>
                  </a:moveTo>
                  <a:lnTo>
                    <a:pt x="1" y="1429"/>
                  </a:lnTo>
                  <a:cubicBezTo>
                    <a:pt x="1" y="2096"/>
                    <a:pt x="548" y="2644"/>
                    <a:pt x="1215" y="2644"/>
                  </a:cubicBezTo>
                  <a:lnTo>
                    <a:pt x="10146" y="2644"/>
                  </a:lnTo>
                  <a:cubicBezTo>
                    <a:pt x="10812" y="2644"/>
                    <a:pt x="11360" y="2096"/>
                    <a:pt x="11360" y="1429"/>
                  </a:cubicBezTo>
                  <a:lnTo>
                    <a:pt x="113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65"/>
          <p:cNvGrpSpPr/>
          <p:nvPr/>
        </p:nvGrpSpPr>
        <p:grpSpPr>
          <a:xfrm>
            <a:off x="5565950" y="2778481"/>
            <a:ext cx="357252" cy="378603"/>
            <a:chOff x="5565950" y="2778481"/>
            <a:chExt cx="357252" cy="378603"/>
          </a:xfrm>
        </p:grpSpPr>
        <p:sp>
          <p:nvSpPr>
            <p:cNvPr id="1066" name="Google Shape;1066;p65"/>
            <p:cNvSpPr/>
            <p:nvPr/>
          </p:nvSpPr>
          <p:spPr>
            <a:xfrm>
              <a:off x="5565950" y="2778481"/>
              <a:ext cx="243179" cy="147364"/>
            </a:xfrm>
            <a:custGeom>
              <a:rect b="b" l="l" r="r" t="t"/>
              <a:pathLst>
                <a:path extrusionOk="0" h="4431" w="7312">
                  <a:moveTo>
                    <a:pt x="334" y="1"/>
                  </a:moveTo>
                  <a:cubicBezTo>
                    <a:pt x="144" y="1"/>
                    <a:pt x="1" y="144"/>
                    <a:pt x="1" y="334"/>
                  </a:cubicBezTo>
                  <a:lnTo>
                    <a:pt x="1" y="3882"/>
                  </a:lnTo>
                  <a:cubicBezTo>
                    <a:pt x="1" y="4073"/>
                    <a:pt x="144" y="4216"/>
                    <a:pt x="334" y="4216"/>
                  </a:cubicBezTo>
                  <a:cubicBezTo>
                    <a:pt x="1573" y="4216"/>
                    <a:pt x="2835" y="4097"/>
                    <a:pt x="4049" y="3835"/>
                  </a:cubicBezTo>
                  <a:lnTo>
                    <a:pt x="4145" y="4430"/>
                  </a:lnTo>
                  <a:lnTo>
                    <a:pt x="7312" y="4430"/>
                  </a:lnTo>
                  <a:lnTo>
                    <a:pt x="7312" y="2549"/>
                  </a:lnTo>
                  <a:cubicBezTo>
                    <a:pt x="7312" y="1144"/>
                    <a:pt x="6169" y="1"/>
                    <a:pt x="4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5"/>
            <p:cNvSpPr/>
            <p:nvPr/>
          </p:nvSpPr>
          <p:spPr>
            <a:xfrm>
              <a:off x="5706929" y="2948760"/>
              <a:ext cx="102200" cy="29333"/>
            </a:xfrm>
            <a:custGeom>
              <a:rect b="b" l="l" r="r" t="t"/>
              <a:pathLst>
                <a:path extrusionOk="0" h="882" w="3073">
                  <a:moveTo>
                    <a:pt x="1" y="1"/>
                  </a:moveTo>
                  <a:lnTo>
                    <a:pt x="49" y="215"/>
                  </a:lnTo>
                  <a:cubicBezTo>
                    <a:pt x="96" y="596"/>
                    <a:pt x="430" y="882"/>
                    <a:pt x="811" y="882"/>
                  </a:cubicBezTo>
                  <a:lnTo>
                    <a:pt x="2311" y="882"/>
                  </a:lnTo>
                  <a:cubicBezTo>
                    <a:pt x="2716" y="882"/>
                    <a:pt x="3073" y="525"/>
                    <a:pt x="3073" y="96"/>
                  </a:cubicBezTo>
                  <a:lnTo>
                    <a:pt x="3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5"/>
            <p:cNvSpPr/>
            <p:nvPr/>
          </p:nvSpPr>
          <p:spPr>
            <a:xfrm>
              <a:off x="5739421" y="3000242"/>
              <a:ext cx="44366" cy="23812"/>
            </a:xfrm>
            <a:custGeom>
              <a:rect b="b" l="l" r="r" t="t"/>
              <a:pathLst>
                <a:path extrusionOk="0" h="716" w="1334">
                  <a:moveTo>
                    <a:pt x="0" y="1"/>
                  </a:moveTo>
                  <a:lnTo>
                    <a:pt x="0" y="715"/>
                  </a:lnTo>
                  <a:lnTo>
                    <a:pt x="1334" y="715"/>
                  </a:lnTo>
                  <a:lnTo>
                    <a:pt x="13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5"/>
            <p:cNvSpPr/>
            <p:nvPr/>
          </p:nvSpPr>
          <p:spPr>
            <a:xfrm>
              <a:off x="5713281" y="3046171"/>
              <a:ext cx="209921" cy="110914"/>
            </a:xfrm>
            <a:custGeom>
              <a:rect b="b" l="l" r="r" t="t"/>
              <a:pathLst>
                <a:path extrusionOk="0" h="3335" w="6312">
                  <a:moveTo>
                    <a:pt x="334" y="1"/>
                  </a:moveTo>
                  <a:cubicBezTo>
                    <a:pt x="167" y="1"/>
                    <a:pt x="0" y="144"/>
                    <a:pt x="0" y="334"/>
                  </a:cubicBezTo>
                  <a:lnTo>
                    <a:pt x="0" y="2120"/>
                  </a:lnTo>
                  <a:cubicBezTo>
                    <a:pt x="0" y="2787"/>
                    <a:pt x="548" y="3335"/>
                    <a:pt x="1239" y="3335"/>
                  </a:cubicBezTo>
                  <a:lnTo>
                    <a:pt x="5240" y="3335"/>
                  </a:lnTo>
                  <a:cubicBezTo>
                    <a:pt x="6145" y="3335"/>
                    <a:pt x="6311" y="2025"/>
                    <a:pt x="5430" y="1811"/>
                  </a:cubicBezTo>
                  <a:lnTo>
                    <a:pt x="5073" y="1716"/>
                  </a:lnTo>
                  <a:cubicBezTo>
                    <a:pt x="4168" y="1501"/>
                    <a:pt x="3358" y="930"/>
                    <a:pt x="2834" y="144"/>
                  </a:cubicBezTo>
                  <a:cubicBezTo>
                    <a:pt x="2787" y="49"/>
                    <a:pt x="2668" y="1"/>
                    <a:pt x="2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65"/>
          <p:cNvGrpSpPr/>
          <p:nvPr/>
        </p:nvGrpSpPr>
        <p:grpSpPr>
          <a:xfrm>
            <a:off x="3995398" y="3400237"/>
            <a:ext cx="378936" cy="377971"/>
            <a:chOff x="3995398" y="3400237"/>
            <a:chExt cx="378936" cy="377971"/>
          </a:xfrm>
        </p:grpSpPr>
        <p:sp>
          <p:nvSpPr>
            <p:cNvPr id="1071" name="Google Shape;1071;p65"/>
            <p:cNvSpPr/>
            <p:nvPr/>
          </p:nvSpPr>
          <p:spPr>
            <a:xfrm>
              <a:off x="3995398" y="3526815"/>
              <a:ext cx="139582" cy="49321"/>
            </a:xfrm>
            <a:custGeom>
              <a:rect b="b" l="l" r="r" t="t"/>
              <a:pathLst>
                <a:path extrusionOk="0" h="1483" w="4197">
                  <a:moveTo>
                    <a:pt x="3757" y="0"/>
                  </a:moveTo>
                  <a:cubicBezTo>
                    <a:pt x="3630" y="0"/>
                    <a:pt x="3505" y="70"/>
                    <a:pt x="3454" y="223"/>
                  </a:cubicBezTo>
                  <a:cubicBezTo>
                    <a:pt x="3406" y="366"/>
                    <a:pt x="3287" y="462"/>
                    <a:pt x="3144" y="462"/>
                  </a:cubicBezTo>
                  <a:lnTo>
                    <a:pt x="1" y="462"/>
                  </a:lnTo>
                  <a:lnTo>
                    <a:pt x="1" y="1128"/>
                  </a:lnTo>
                  <a:lnTo>
                    <a:pt x="3144" y="1128"/>
                  </a:lnTo>
                  <a:cubicBezTo>
                    <a:pt x="3159" y="1126"/>
                    <a:pt x="3174" y="1125"/>
                    <a:pt x="3188" y="1125"/>
                  </a:cubicBezTo>
                  <a:cubicBezTo>
                    <a:pt x="3311" y="1125"/>
                    <a:pt x="3411" y="1215"/>
                    <a:pt x="3454" y="1343"/>
                  </a:cubicBezTo>
                  <a:cubicBezTo>
                    <a:pt x="3494" y="1443"/>
                    <a:pt x="3575" y="1483"/>
                    <a:pt x="3665" y="1483"/>
                  </a:cubicBezTo>
                  <a:cubicBezTo>
                    <a:pt x="3899" y="1483"/>
                    <a:pt x="4197" y="1215"/>
                    <a:pt x="4025" y="1009"/>
                  </a:cubicBezTo>
                  <a:cubicBezTo>
                    <a:pt x="3906" y="890"/>
                    <a:pt x="3906" y="700"/>
                    <a:pt x="4025" y="557"/>
                  </a:cubicBezTo>
                  <a:cubicBezTo>
                    <a:pt x="4073" y="509"/>
                    <a:pt x="4097" y="414"/>
                    <a:pt x="4097" y="342"/>
                  </a:cubicBezTo>
                  <a:cubicBezTo>
                    <a:pt x="4097" y="125"/>
                    <a:pt x="3926" y="0"/>
                    <a:pt x="3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5"/>
            <p:cNvSpPr/>
            <p:nvPr/>
          </p:nvSpPr>
          <p:spPr>
            <a:xfrm>
              <a:off x="3995398" y="3460566"/>
              <a:ext cx="254287" cy="317642"/>
            </a:xfrm>
            <a:custGeom>
              <a:rect b="b" l="l" r="r" t="t"/>
              <a:pathLst>
                <a:path extrusionOk="0" h="9551" w="7646">
                  <a:moveTo>
                    <a:pt x="4300" y="4069"/>
                  </a:moveTo>
                  <a:cubicBezTo>
                    <a:pt x="4240" y="4093"/>
                    <a:pt x="4184" y="4122"/>
                    <a:pt x="4129" y="4154"/>
                  </a:cubicBezTo>
                  <a:lnTo>
                    <a:pt x="4129" y="4154"/>
                  </a:lnTo>
                  <a:cubicBezTo>
                    <a:pt x="4189" y="4131"/>
                    <a:pt x="4246" y="4102"/>
                    <a:pt x="4300" y="4069"/>
                  </a:cubicBezTo>
                  <a:close/>
                  <a:moveTo>
                    <a:pt x="334" y="1"/>
                  </a:moveTo>
                  <a:cubicBezTo>
                    <a:pt x="144" y="1"/>
                    <a:pt x="1" y="144"/>
                    <a:pt x="1" y="334"/>
                  </a:cubicBezTo>
                  <a:lnTo>
                    <a:pt x="1" y="1787"/>
                  </a:lnTo>
                  <a:lnTo>
                    <a:pt x="2954" y="1787"/>
                  </a:lnTo>
                  <a:cubicBezTo>
                    <a:pt x="3152" y="1472"/>
                    <a:pt x="3459" y="1330"/>
                    <a:pt x="3764" y="1330"/>
                  </a:cubicBezTo>
                  <a:cubicBezTo>
                    <a:pt x="4266" y="1330"/>
                    <a:pt x="4764" y="1713"/>
                    <a:pt x="4764" y="2334"/>
                  </a:cubicBezTo>
                  <a:cubicBezTo>
                    <a:pt x="4764" y="2477"/>
                    <a:pt x="4740" y="2644"/>
                    <a:pt x="4668" y="2787"/>
                  </a:cubicBezTo>
                  <a:cubicBezTo>
                    <a:pt x="4740" y="2906"/>
                    <a:pt x="4764" y="3073"/>
                    <a:pt x="4764" y="3216"/>
                  </a:cubicBezTo>
                  <a:cubicBezTo>
                    <a:pt x="4764" y="3605"/>
                    <a:pt x="4569" y="3901"/>
                    <a:pt x="4300" y="4069"/>
                  </a:cubicBezTo>
                  <a:lnTo>
                    <a:pt x="4300" y="4069"/>
                  </a:lnTo>
                  <a:cubicBezTo>
                    <a:pt x="4474" y="3995"/>
                    <a:pt x="4670" y="3954"/>
                    <a:pt x="4883" y="3954"/>
                  </a:cubicBezTo>
                  <a:cubicBezTo>
                    <a:pt x="6216" y="3954"/>
                    <a:pt x="6859" y="5573"/>
                    <a:pt x="5883" y="6478"/>
                  </a:cubicBezTo>
                  <a:lnTo>
                    <a:pt x="5883" y="9526"/>
                  </a:lnTo>
                  <a:lnTo>
                    <a:pt x="7312" y="9526"/>
                  </a:lnTo>
                  <a:cubicBezTo>
                    <a:pt x="7502" y="9526"/>
                    <a:pt x="7645" y="9384"/>
                    <a:pt x="7645" y="9193"/>
                  </a:cubicBezTo>
                  <a:lnTo>
                    <a:pt x="7645" y="3001"/>
                  </a:lnTo>
                  <a:cubicBezTo>
                    <a:pt x="7645" y="1334"/>
                    <a:pt x="6312" y="1"/>
                    <a:pt x="4668" y="1"/>
                  </a:cubicBezTo>
                  <a:close/>
                  <a:moveTo>
                    <a:pt x="1" y="3787"/>
                  </a:moveTo>
                  <a:lnTo>
                    <a:pt x="1" y="5764"/>
                  </a:lnTo>
                  <a:cubicBezTo>
                    <a:pt x="1" y="5932"/>
                    <a:pt x="149" y="6082"/>
                    <a:pt x="315" y="6082"/>
                  </a:cubicBezTo>
                  <a:cubicBezTo>
                    <a:pt x="337" y="6082"/>
                    <a:pt x="359" y="6079"/>
                    <a:pt x="382" y="6073"/>
                  </a:cubicBezTo>
                  <a:cubicBezTo>
                    <a:pt x="429" y="6073"/>
                    <a:pt x="1430" y="5907"/>
                    <a:pt x="2216" y="5692"/>
                  </a:cubicBezTo>
                  <a:lnTo>
                    <a:pt x="2216" y="5692"/>
                  </a:lnTo>
                  <a:cubicBezTo>
                    <a:pt x="2001" y="6883"/>
                    <a:pt x="2025" y="8098"/>
                    <a:pt x="2263" y="9264"/>
                  </a:cubicBezTo>
                  <a:cubicBezTo>
                    <a:pt x="2287" y="9431"/>
                    <a:pt x="2430" y="9550"/>
                    <a:pt x="2573" y="9550"/>
                  </a:cubicBezTo>
                  <a:lnTo>
                    <a:pt x="3883" y="9550"/>
                  </a:lnTo>
                  <a:lnTo>
                    <a:pt x="3883" y="6478"/>
                  </a:lnTo>
                  <a:cubicBezTo>
                    <a:pt x="3116" y="5767"/>
                    <a:pt x="3348" y="4615"/>
                    <a:pt x="4129" y="4154"/>
                  </a:cubicBezTo>
                  <a:lnTo>
                    <a:pt x="4129" y="4154"/>
                  </a:lnTo>
                  <a:cubicBezTo>
                    <a:pt x="4009" y="4201"/>
                    <a:pt x="3881" y="4226"/>
                    <a:pt x="3753" y="4226"/>
                  </a:cubicBezTo>
                  <a:cubicBezTo>
                    <a:pt x="3451" y="4226"/>
                    <a:pt x="3149" y="4090"/>
                    <a:pt x="2954" y="37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5"/>
            <p:cNvSpPr/>
            <p:nvPr/>
          </p:nvSpPr>
          <p:spPr>
            <a:xfrm>
              <a:off x="4131621" y="3637995"/>
              <a:ext cx="52314" cy="140214"/>
            </a:xfrm>
            <a:custGeom>
              <a:rect b="b" l="l" r="r" t="t"/>
              <a:pathLst>
                <a:path extrusionOk="0" h="4216" w="1573">
                  <a:moveTo>
                    <a:pt x="334" y="0"/>
                  </a:moveTo>
                  <a:cubicBezTo>
                    <a:pt x="168" y="0"/>
                    <a:pt x="1" y="167"/>
                    <a:pt x="1" y="333"/>
                  </a:cubicBezTo>
                  <a:cubicBezTo>
                    <a:pt x="1" y="476"/>
                    <a:pt x="96" y="595"/>
                    <a:pt x="239" y="643"/>
                  </a:cubicBezTo>
                  <a:cubicBezTo>
                    <a:pt x="358" y="691"/>
                    <a:pt x="453" y="810"/>
                    <a:pt x="453" y="953"/>
                  </a:cubicBezTo>
                  <a:lnTo>
                    <a:pt x="453" y="4215"/>
                  </a:lnTo>
                  <a:lnTo>
                    <a:pt x="1120" y="4215"/>
                  </a:lnTo>
                  <a:lnTo>
                    <a:pt x="1120" y="953"/>
                  </a:lnTo>
                  <a:cubicBezTo>
                    <a:pt x="1120" y="810"/>
                    <a:pt x="1215" y="691"/>
                    <a:pt x="1334" y="643"/>
                  </a:cubicBezTo>
                  <a:cubicBezTo>
                    <a:pt x="1477" y="595"/>
                    <a:pt x="1549" y="476"/>
                    <a:pt x="1573" y="333"/>
                  </a:cubicBezTo>
                  <a:cubicBezTo>
                    <a:pt x="1573" y="137"/>
                    <a:pt x="1404" y="9"/>
                    <a:pt x="1230" y="9"/>
                  </a:cubicBezTo>
                  <a:cubicBezTo>
                    <a:pt x="1150" y="9"/>
                    <a:pt x="1068" y="36"/>
                    <a:pt x="1001" y="95"/>
                  </a:cubicBezTo>
                  <a:cubicBezTo>
                    <a:pt x="942" y="155"/>
                    <a:pt x="864" y="185"/>
                    <a:pt x="787" y="185"/>
                  </a:cubicBezTo>
                  <a:cubicBezTo>
                    <a:pt x="709" y="185"/>
                    <a:pt x="632" y="155"/>
                    <a:pt x="572" y="95"/>
                  </a:cubicBezTo>
                  <a:cubicBezTo>
                    <a:pt x="501" y="48"/>
                    <a:pt x="430"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5"/>
            <p:cNvSpPr/>
            <p:nvPr/>
          </p:nvSpPr>
          <p:spPr>
            <a:xfrm>
              <a:off x="4290026" y="3404860"/>
              <a:ext cx="66582" cy="84241"/>
            </a:xfrm>
            <a:custGeom>
              <a:rect b="b" l="l" r="r" t="t"/>
              <a:pathLst>
                <a:path extrusionOk="0" h="2533" w="2002">
                  <a:moveTo>
                    <a:pt x="670" y="0"/>
                  </a:moveTo>
                  <a:cubicBezTo>
                    <a:pt x="513" y="0"/>
                    <a:pt x="358" y="56"/>
                    <a:pt x="239" y="175"/>
                  </a:cubicBezTo>
                  <a:lnTo>
                    <a:pt x="1" y="390"/>
                  </a:lnTo>
                  <a:lnTo>
                    <a:pt x="1001" y="2533"/>
                  </a:lnTo>
                  <a:lnTo>
                    <a:pt x="1287" y="2485"/>
                  </a:lnTo>
                  <a:cubicBezTo>
                    <a:pt x="1739" y="2438"/>
                    <a:pt x="2001" y="1961"/>
                    <a:pt x="1811" y="1533"/>
                  </a:cubicBezTo>
                  <a:lnTo>
                    <a:pt x="1287" y="390"/>
                  </a:lnTo>
                  <a:cubicBezTo>
                    <a:pt x="1170" y="141"/>
                    <a:pt x="918" y="0"/>
                    <a:pt x="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5"/>
            <p:cNvSpPr/>
            <p:nvPr/>
          </p:nvSpPr>
          <p:spPr>
            <a:xfrm>
              <a:off x="4240240" y="3433628"/>
              <a:ext cx="60130" cy="60462"/>
            </a:xfrm>
            <a:custGeom>
              <a:rect b="b" l="l" r="r" t="t"/>
              <a:pathLst>
                <a:path extrusionOk="0" h="1818" w="1808">
                  <a:moveTo>
                    <a:pt x="998" y="1"/>
                  </a:moveTo>
                  <a:lnTo>
                    <a:pt x="521" y="477"/>
                  </a:lnTo>
                  <a:cubicBezTo>
                    <a:pt x="0" y="953"/>
                    <a:pt x="363" y="1818"/>
                    <a:pt x="1036" y="1818"/>
                  </a:cubicBezTo>
                  <a:cubicBezTo>
                    <a:pt x="1070" y="1818"/>
                    <a:pt x="1105" y="1815"/>
                    <a:pt x="1141" y="1811"/>
                  </a:cubicBezTo>
                  <a:lnTo>
                    <a:pt x="1807" y="1739"/>
                  </a:lnTo>
                  <a:lnTo>
                    <a:pt x="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5"/>
            <p:cNvSpPr/>
            <p:nvPr/>
          </p:nvSpPr>
          <p:spPr>
            <a:xfrm>
              <a:off x="4262323" y="3400237"/>
              <a:ext cx="27737" cy="33424"/>
            </a:xfrm>
            <a:custGeom>
              <a:rect b="b" l="l" r="r" t="t"/>
              <a:pathLst>
                <a:path extrusionOk="0" h="1005" w="834">
                  <a:moveTo>
                    <a:pt x="372" y="1"/>
                  </a:moveTo>
                  <a:cubicBezTo>
                    <a:pt x="327" y="1"/>
                    <a:pt x="282" y="10"/>
                    <a:pt x="238" y="29"/>
                  </a:cubicBezTo>
                  <a:cubicBezTo>
                    <a:pt x="72" y="100"/>
                    <a:pt x="0" y="314"/>
                    <a:pt x="72" y="481"/>
                  </a:cubicBezTo>
                  <a:lnTo>
                    <a:pt x="334" y="1005"/>
                  </a:lnTo>
                  <a:lnTo>
                    <a:pt x="834" y="529"/>
                  </a:lnTo>
                  <a:lnTo>
                    <a:pt x="691" y="195"/>
                  </a:lnTo>
                  <a:cubicBezTo>
                    <a:pt x="621" y="72"/>
                    <a:pt x="498" y="1"/>
                    <a:pt x="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5"/>
            <p:cNvSpPr/>
            <p:nvPr/>
          </p:nvSpPr>
          <p:spPr>
            <a:xfrm>
              <a:off x="4299538" y="3489068"/>
              <a:ext cx="74796" cy="118862"/>
            </a:xfrm>
            <a:custGeom>
              <a:rect b="b" l="l" r="r" t="t"/>
              <a:pathLst>
                <a:path extrusionOk="0" h="3574" w="2249">
                  <a:moveTo>
                    <a:pt x="715" y="1"/>
                  </a:moveTo>
                  <a:lnTo>
                    <a:pt x="1" y="72"/>
                  </a:lnTo>
                  <a:lnTo>
                    <a:pt x="1572" y="3430"/>
                  </a:lnTo>
                  <a:cubicBezTo>
                    <a:pt x="1642" y="3530"/>
                    <a:pt x="1741" y="3573"/>
                    <a:pt x="1839" y="3573"/>
                  </a:cubicBezTo>
                  <a:cubicBezTo>
                    <a:pt x="2045" y="3573"/>
                    <a:pt x="2248" y="3386"/>
                    <a:pt x="2168" y="3144"/>
                  </a:cubicBezTo>
                  <a:lnTo>
                    <a:pt x="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65"/>
          <p:cNvGrpSpPr/>
          <p:nvPr/>
        </p:nvGrpSpPr>
        <p:grpSpPr>
          <a:xfrm>
            <a:off x="4004112" y="1499251"/>
            <a:ext cx="388049" cy="356055"/>
            <a:chOff x="4004112" y="1499251"/>
            <a:chExt cx="388049" cy="356055"/>
          </a:xfrm>
        </p:grpSpPr>
        <p:sp>
          <p:nvSpPr>
            <p:cNvPr id="1079" name="Google Shape;1079;p65"/>
            <p:cNvSpPr/>
            <p:nvPr/>
          </p:nvSpPr>
          <p:spPr>
            <a:xfrm>
              <a:off x="4053233" y="1518241"/>
              <a:ext cx="157707" cy="159370"/>
            </a:xfrm>
            <a:custGeom>
              <a:rect b="b" l="l" r="r" t="t"/>
              <a:pathLst>
                <a:path extrusionOk="0" h="4792" w="4742">
                  <a:moveTo>
                    <a:pt x="3767" y="0"/>
                  </a:moveTo>
                  <a:cubicBezTo>
                    <a:pt x="3604" y="0"/>
                    <a:pt x="3434" y="69"/>
                    <a:pt x="3287" y="234"/>
                  </a:cubicBezTo>
                  <a:lnTo>
                    <a:pt x="953" y="2567"/>
                  </a:lnTo>
                  <a:cubicBezTo>
                    <a:pt x="429" y="3067"/>
                    <a:pt x="96" y="3734"/>
                    <a:pt x="0" y="4449"/>
                  </a:cubicBezTo>
                  <a:lnTo>
                    <a:pt x="548" y="4687"/>
                  </a:lnTo>
                  <a:lnTo>
                    <a:pt x="572" y="4711"/>
                  </a:lnTo>
                  <a:cubicBezTo>
                    <a:pt x="704" y="4766"/>
                    <a:pt x="839" y="4792"/>
                    <a:pt x="970" y="4792"/>
                  </a:cubicBezTo>
                  <a:cubicBezTo>
                    <a:pt x="1571" y="4792"/>
                    <a:pt x="2098" y="4256"/>
                    <a:pt x="2001" y="3591"/>
                  </a:cubicBezTo>
                  <a:cubicBezTo>
                    <a:pt x="1977" y="3472"/>
                    <a:pt x="2024" y="3377"/>
                    <a:pt x="2096" y="3306"/>
                  </a:cubicBezTo>
                  <a:lnTo>
                    <a:pt x="4215" y="1186"/>
                  </a:lnTo>
                  <a:cubicBezTo>
                    <a:pt x="4741" y="697"/>
                    <a:pt x="4287" y="0"/>
                    <a:pt x="3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5"/>
            <p:cNvSpPr/>
            <p:nvPr/>
          </p:nvSpPr>
          <p:spPr>
            <a:xfrm>
              <a:off x="4063509" y="1625795"/>
              <a:ext cx="218635" cy="186142"/>
            </a:xfrm>
            <a:custGeom>
              <a:rect b="b" l="l" r="r" t="t"/>
              <a:pathLst>
                <a:path extrusionOk="0" h="5597" w="6574">
                  <a:moveTo>
                    <a:pt x="2811" y="0"/>
                  </a:moveTo>
                  <a:lnTo>
                    <a:pt x="2382" y="429"/>
                  </a:lnTo>
                  <a:cubicBezTo>
                    <a:pt x="2421" y="1453"/>
                    <a:pt x="1581" y="2227"/>
                    <a:pt x="651" y="2227"/>
                  </a:cubicBezTo>
                  <a:cubicBezTo>
                    <a:pt x="436" y="2227"/>
                    <a:pt x="216" y="2185"/>
                    <a:pt x="1" y="2096"/>
                  </a:cubicBezTo>
                  <a:lnTo>
                    <a:pt x="1" y="2096"/>
                  </a:lnTo>
                  <a:lnTo>
                    <a:pt x="3502" y="5597"/>
                  </a:lnTo>
                  <a:lnTo>
                    <a:pt x="3573" y="5501"/>
                  </a:lnTo>
                  <a:cubicBezTo>
                    <a:pt x="4430" y="5477"/>
                    <a:pt x="5216" y="5120"/>
                    <a:pt x="5812" y="4525"/>
                  </a:cubicBezTo>
                  <a:lnTo>
                    <a:pt x="6574" y="3763"/>
                  </a:lnTo>
                  <a:lnTo>
                    <a:pt x="28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5"/>
            <p:cNvSpPr/>
            <p:nvPr/>
          </p:nvSpPr>
          <p:spPr>
            <a:xfrm>
              <a:off x="4004112" y="1697066"/>
              <a:ext cx="160035" cy="158239"/>
            </a:xfrm>
            <a:custGeom>
              <a:rect b="b" l="l" r="r" t="t"/>
              <a:pathLst>
                <a:path extrusionOk="0" h="4758" w="4812">
                  <a:moveTo>
                    <a:pt x="882" y="0"/>
                  </a:moveTo>
                  <a:lnTo>
                    <a:pt x="144" y="739"/>
                  </a:lnTo>
                  <a:cubicBezTo>
                    <a:pt x="1" y="882"/>
                    <a:pt x="1" y="1072"/>
                    <a:pt x="144" y="1215"/>
                  </a:cubicBezTo>
                  <a:lnTo>
                    <a:pt x="3597" y="4668"/>
                  </a:lnTo>
                  <a:cubicBezTo>
                    <a:pt x="3656" y="4728"/>
                    <a:pt x="3740" y="4757"/>
                    <a:pt x="3823" y="4757"/>
                  </a:cubicBezTo>
                  <a:cubicBezTo>
                    <a:pt x="3906" y="4757"/>
                    <a:pt x="3990" y="4728"/>
                    <a:pt x="4049" y="4668"/>
                  </a:cubicBezTo>
                  <a:lnTo>
                    <a:pt x="4811" y="3906"/>
                  </a:lnTo>
                  <a:lnTo>
                    <a:pt x="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5"/>
            <p:cNvSpPr/>
            <p:nvPr/>
          </p:nvSpPr>
          <p:spPr>
            <a:xfrm>
              <a:off x="4172827" y="1499251"/>
              <a:ext cx="219333" cy="235862"/>
            </a:xfrm>
            <a:custGeom>
              <a:rect b="b" l="l" r="r" t="t"/>
              <a:pathLst>
                <a:path extrusionOk="0" h="7092" w="6595">
                  <a:moveTo>
                    <a:pt x="3585" y="1"/>
                  </a:moveTo>
                  <a:cubicBezTo>
                    <a:pt x="3438" y="1"/>
                    <a:pt x="3284" y="56"/>
                    <a:pt x="3144" y="185"/>
                  </a:cubicBezTo>
                  <a:lnTo>
                    <a:pt x="0" y="3329"/>
                  </a:lnTo>
                  <a:lnTo>
                    <a:pt x="3763" y="7092"/>
                  </a:lnTo>
                  <a:lnTo>
                    <a:pt x="6144" y="4710"/>
                  </a:lnTo>
                  <a:cubicBezTo>
                    <a:pt x="6406" y="4448"/>
                    <a:pt x="6406" y="4019"/>
                    <a:pt x="6144" y="3781"/>
                  </a:cubicBezTo>
                  <a:cubicBezTo>
                    <a:pt x="6013" y="3650"/>
                    <a:pt x="5841" y="3585"/>
                    <a:pt x="5668" y="3585"/>
                  </a:cubicBezTo>
                  <a:cubicBezTo>
                    <a:pt x="5495" y="3585"/>
                    <a:pt x="5323" y="3650"/>
                    <a:pt x="5192" y="3781"/>
                  </a:cubicBezTo>
                  <a:lnTo>
                    <a:pt x="6121" y="2853"/>
                  </a:lnTo>
                  <a:cubicBezTo>
                    <a:pt x="6594" y="2379"/>
                    <a:pt x="6162" y="1710"/>
                    <a:pt x="5644" y="1710"/>
                  </a:cubicBezTo>
                  <a:cubicBezTo>
                    <a:pt x="5486" y="1710"/>
                    <a:pt x="5319" y="1773"/>
                    <a:pt x="5168" y="1924"/>
                  </a:cubicBezTo>
                  <a:lnTo>
                    <a:pt x="5501" y="1590"/>
                  </a:lnTo>
                  <a:cubicBezTo>
                    <a:pt x="5977" y="1115"/>
                    <a:pt x="5526" y="457"/>
                    <a:pt x="5011" y="457"/>
                  </a:cubicBezTo>
                  <a:cubicBezTo>
                    <a:pt x="4855" y="457"/>
                    <a:pt x="4693" y="518"/>
                    <a:pt x="4549" y="662"/>
                  </a:cubicBezTo>
                  <a:lnTo>
                    <a:pt x="4073" y="1138"/>
                  </a:lnTo>
                  <a:cubicBezTo>
                    <a:pt x="4515" y="641"/>
                    <a:pt x="4088" y="1"/>
                    <a:pt x="3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65"/>
          <p:cNvGrpSpPr/>
          <p:nvPr/>
        </p:nvGrpSpPr>
        <p:grpSpPr>
          <a:xfrm>
            <a:off x="4011262" y="2108269"/>
            <a:ext cx="346909" cy="377838"/>
            <a:chOff x="4011262" y="2108269"/>
            <a:chExt cx="346909" cy="377838"/>
          </a:xfrm>
        </p:grpSpPr>
        <p:sp>
          <p:nvSpPr>
            <p:cNvPr id="1084" name="Google Shape;1084;p65"/>
            <p:cNvSpPr/>
            <p:nvPr/>
          </p:nvSpPr>
          <p:spPr>
            <a:xfrm>
              <a:off x="4011262" y="2292815"/>
              <a:ext cx="148129" cy="97444"/>
            </a:xfrm>
            <a:custGeom>
              <a:rect b="b" l="l" r="r" t="t"/>
              <a:pathLst>
                <a:path extrusionOk="0" h="2930" w="4454">
                  <a:moveTo>
                    <a:pt x="262" y="1"/>
                  </a:moveTo>
                  <a:cubicBezTo>
                    <a:pt x="95" y="310"/>
                    <a:pt x="0" y="644"/>
                    <a:pt x="0" y="1001"/>
                  </a:cubicBezTo>
                  <a:lnTo>
                    <a:pt x="0" y="1501"/>
                  </a:lnTo>
                  <a:cubicBezTo>
                    <a:pt x="0" y="2287"/>
                    <a:pt x="667" y="2930"/>
                    <a:pt x="1453" y="2930"/>
                  </a:cubicBezTo>
                  <a:lnTo>
                    <a:pt x="4453" y="2930"/>
                  </a:lnTo>
                  <a:lnTo>
                    <a:pt x="4453" y="715"/>
                  </a:lnTo>
                  <a:lnTo>
                    <a:pt x="2262" y="715"/>
                  </a:lnTo>
                  <a:cubicBezTo>
                    <a:pt x="1667" y="715"/>
                    <a:pt x="1096" y="548"/>
                    <a:pt x="595" y="215"/>
                  </a:cubicBez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5"/>
            <p:cNvSpPr/>
            <p:nvPr/>
          </p:nvSpPr>
          <p:spPr>
            <a:xfrm>
              <a:off x="4181540" y="2345894"/>
              <a:ext cx="29333" cy="44366"/>
            </a:xfrm>
            <a:custGeom>
              <a:rect b="b" l="l" r="r" t="t"/>
              <a:pathLst>
                <a:path extrusionOk="0" h="1334" w="882">
                  <a:moveTo>
                    <a:pt x="0" y="0"/>
                  </a:moveTo>
                  <a:lnTo>
                    <a:pt x="0" y="1334"/>
                  </a:lnTo>
                  <a:lnTo>
                    <a:pt x="215" y="1334"/>
                  </a:lnTo>
                  <a:cubicBezTo>
                    <a:pt x="596" y="1334"/>
                    <a:pt x="881" y="1048"/>
                    <a:pt x="881" y="667"/>
                  </a:cubicBezTo>
                  <a:cubicBezTo>
                    <a:pt x="881" y="310"/>
                    <a:pt x="596"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5"/>
            <p:cNvSpPr/>
            <p:nvPr/>
          </p:nvSpPr>
          <p:spPr>
            <a:xfrm>
              <a:off x="4074617" y="2148677"/>
              <a:ext cx="283553" cy="337431"/>
            </a:xfrm>
            <a:custGeom>
              <a:rect b="b" l="l" r="r" t="t"/>
              <a:pathLst>
                <a:path extrusionOk="0" h="10146" w="8526">
                  <a:moveTo>
                    <a:pt x="3540" y="8595"/>
                  </a:moveTo>
                  <a:cubicBezTo>
                    <a:pt x="3715" y="8595"/>
                    <a:pt x="3882" y="8735"/>
                    <a:pt x="3882" y="8931"/>
                  </a:cubicBezTo>
                  <a:cubicBezTo>
                    <a:pt x="3882" y="9121"/>
                    <a:pt x="3715" y="9264"/>
                    <a:pt x="3549" y="9264"/>
                  </a:cubicBezTo>
                  <a:cubicBezTo>
                    <a:pt x="3239" y="9264"/>
                    <a:pt x="3096" y="8907"/>
                    <a:pt x="3310" y="8693"/>
                  </a:cubicBezTo>
                  <a:cubicBezTo>
                    <a:pt x="3378" y="8625"/>
                    <a:pt x="3460" y="8595"/>
                    <a:pt x="3540" y="8595"/>
                  </a:cubicBezTo>
                  <a:close/>
                  <a:moveTo>
                    <a:pt x="6311" y="0"/>
                  </a:moveTo>
                  <a:lnTo>
                    <a:pt x="6311" y="0"/>
                  </a:lnTo>
                  <a:cubicBezTo>
                    <a:pt x="6335" y="96"/>
                    <a:pt x="6311" y="167"/>
                    <a:pt x="6263" y="239"/>
                  </a:cubicBezTo>
                  <a:lnTo>
                    <a:pt x="3215" y="4811"/>
                  </a:lnTo>
                  <a:lnTo>
                    <a:pt x="3215" y="5263"/>
                  </a:lnTo>
                  <a:lnTo>
                    <a:pt x="3430" y="5263"/>
                  </a:lnTo>
                  <a:cubicBezTo>
                    <a:pt x="5216" y="5263"/>
                    <a:pt x="5216" y="7931"/>
                    <a:pt x="3430" y="7931"/>
                  </a:cubicBezTo>
                  <a:lnTo>
                    <a:pt x="262" y="7931"/>
                  </a:lnTo>
                  <a:cubicBezTo>
                    <a:pt x="238" y="8097"/>
                    <a:pt x="191" y="8264"/>
                    <a:pt x="167" y="8431"/>
                  </a:cubicBezTo>
                  <a:cubicBezTo>
                    <a:pt x="48" y="8883"/>
                    <a:pt x="0" y="9359"/>
                    <a:pt x="0" y="9812"/>
                  </a:cubicBezTo>
                  <a:cubicBezTo>
                    <a:pt x="0" y="10002"/>
                    <a:pt x="143" y="10145"/>
                    <a:pt x="334" y="10145"/>
                  </a:cubicBezTo>
                  <a:lnTo>
                    <a:pt x="6764" y="10145"/>
                  </a:lnTo>
                  <a:lnTo>
                    <a:pt x="6764" y="9812"/>
                  </a:lnTo>
                  <a:cubicBezTo>
                    <a:pt x="6764" y="9407"/>
                    <a:pt x="6716" y="9002"/>
                    <a:pt x="6621" y="8597"/>
                  </a:cubicBezTo>
                  <a:cubicBezTo>
                    <a:pt x="6406" y="7812"/>
                    <a:pt x="6311" y="7002"/>
                    <a:pt x="6311" y="6216"/>
                  </a:cubicBezTo>
                  <a:lnTo>
                    <a:pt x="6311" y="5597"/>
                  </a:lnTo>
                  <a:cubicBezTo>
                    <a:pt x="6311" y="5549"/>
                    <a:pt x="6311" y="5502"/>
                    <a:pt x="6335" y="5478"/>
                  </a:cubicBezTo>
                  <a:cubicBezTo>
                    <a:pt x="6621" y="4787"/>
                    <a:pt x="6764" y="4049"/>
                    <a:pt x="6764" y="3287"/>
                  </a:cubicBezTo>
                  <a:lnTo>
                    <a:pt x="6764" y="3144"/>
                  </a:lnTo>
                  <a:cubicBezTo>
                    <a:pt x="6764" y="2930"/>
                    <a:pt x="6930" y="2822"/>
                    <a:pt x="7097" y="2822"/>
                  </a:cubicBezTo>
                  <a:cubicBezTo>
                    <a:pt x="7264" y="2822"/>
                    <a:pt x="7430" y="2930"/>
                    <a:pt x="7430" y="3144"/>
                  </a:cubicBezTo>
                  <a:lnTo>
                    <a:pt x="7430" y="3287"/>
                  </a:lnTo>
                  <a:cubicBezTo>
                    <a:pt x="7430" y="4097"/>
                    <a:pt x="7264" y="4906"/>
                    <a:pt x="6978" y="5668"/>
                  </a:cubicBezTo>
                  <a:lnTo>
                    <a:pt x="6978" y="6216"/>
                  </a:lnTo>
                  <a:cubicBezTo>
                    <a:pt x="6978" y="6954"/>
                    <a:pt x="7073" y="7692"/>
                    <a:pt x="7240" y="8431"/>
                  </a:cubicBezTo>
                  <a:cubicBezTo>
                    <a:pt x="7359" y="8883"/>
                    <a:pt x="7430" y="9359"/>
                    <a:pt x="7430" y="9812"/>
                  </a:cubicBezTo>
                  <a:lnTo>
                    <a:pt x="7430" y="10145"/>
                  </a:lnTo>
                  <a:lnTo>
                    <a:pt x="8192" y="10145"/>
                  </a:lnTo>
                  <a:cubicBezTo>
                    <a:pt x="8383" y="10145"/>
                    <a:pt x="8526" y="10002"/>
                    <a:pt x="8526" y="9812"/>
                  </a:cubicBezTo>
                  <a:lnTo>
                    <a:pt x="8526" y="2168"/>
                  </a:lnTo>
                  <a:cubicBezTo>
                    <a:pt x="8526" y="1167"/>
                    <a:pt x="7811" y="310"/>
                    <a:pt x="6835" y="120"/>
                  </a:cubicBezTo>
                  <a:lnTo>
                    <a:pt x="63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5"/>
            <p:cNvSpPr/>
            <p:nvPr/>
          </p:nvSpPr>
          <p:spPr>
            <a:xfrm>
              <a:off x="4026294" y="2108269"/>
              <a:ext cx="237625" cy="186175"/>
            </a:xfrm>
            <a:custGeom>
              <a:rect b="b" l="l" r="r" t="t"/>
              <a:pathLst>
                <a:path extrusionOk="0" h="5598" w="7145">
                  <a:moveTo>
                    <a:pt x="4097" y="1"/>
                  </a:moveTo>
                  <a:cubicBezTo>
                    <a:pt x="3954" y="1"/>
                    <a:pt x="3811" y="120"/>
                    <a:pt x="3763" y="263"/>
                  </a:cubicBezTo>
                  <a:lnTo>
                    <a:pt x="3620" y="930"/>
                  </a:lnTo>
                  <a:lnTo>
                    <a:pt x="1691" y="1335"/>
                  </a:lnTo>
                  <a:cubicBezTo>
                    <a:pt x="691" y="1525"/>
                    <a:pt x="1" y="2382"/>
                    <a:pt x="1" y="3383"/>
                  </a:cubicBezTo>
                  <a:lnTo>
                    <a:pt x="1" y="4859"/>
                  </a:lnTo>
                  <a:lnTo>
                    <a:pt x="501" y="5216"/>
                  </a:lnTo>
                  <a:cubicBezTo>
                    <a:pt x="715" y="5335"/>
                    <a:pt x="929" y="5454"/>
                    <a:pt x="1167" y="5502"/>
                  </a:cubicBezTo>
                  <a:cubicBezTo>
                    <a:pt x="1120" y="5169"/>
                    <a:pt x="1096" y="4835"/>
                    <a:pt x="1096" y="4502"/>
                  </a:cubicBezTo>
                  <a:lnTo>
                    <a:pt x="1096" y="4359"/>
                  </a:lnTo>
                  <a:cubicBezTo>
                    <a:pt x="1096" y="4145"/>
                    <a:pt x="1263" y="4037"/>
                    <a:pt x="1429" y="4037"/>
                  </a:cubicBezTo>
                  <a:cubicBezTo>
                    <a:pt x="1596" y="4037"/>
                    <a:pt x="1763" y="4145"/>
                    <a:pt x="1763" y="4359"/>
                  </a:cubicBezTo>
                  <a:lnTo>
                    <a:pt x="1763" y="4502"/>
                  </a:lnTo>
                  <a:cubicBezTo>
                    <a:pt x="1763" y="4859"/>
                    <a:pt x="1810" y="5240"/>
                    <a:pt x="1858" y="5597"/>
                  </a:cubicBezTo>
                  <a:lnTo>
                    <a:pt x="4144" y="5597"/>
                  </a:lnTo>
                  <a:lnTo>
                    <a:pt x="7145" y="1096"/>
                  </a:lnTo>
                  <a:lnTo>
                    <a:pt x="6359" y="930"/>
                  </a:lnTo>
                  <a:lnTo>
                    <a:pt x="6216" y="263"/>
                  </a:lnTo>
                  <a:cubicBezTo>
                    <a:pt x="6169" y="120"/>
                    <a:pt x="6026" y="1"/>
                    <a:pt x="5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5"/>
            <p:cNvSpPr/>
            <p:nvPr/>
          </p:nvSpPr>
          <p:spPr>
            <a:xfrm>
              <a:off x="4264684" y="2139332"/>
              <a:ext cx="19855" cy="9379"/>
            </a:xfrm>
            <a:custGeom>
              <a:rect b="b" l="l" r="r" t="t"/>
              <a:pathLst>
                <a:path extrusionOk="0" h="282" w="597">
                  <a:moveTo>
                    <a:pt x="271" y="1"/>
                  </a:moveTo>
                  <a:cubicBezTo>
                    <a:pt x="165" y="1"/>
                    <a:pt x="60" y="59"/>
                    <a:pt x="1" y="162"/>
                  </a:cubicBezTo>
                  <a:lnTo>
                    <a:pt x="596" y="281"/>
                  </a:lnTo>
                  <a:cubicBezTo>
                    <a:pt x="596" y="186"/>
                    <a:pt x="525" y="115"/>
                    <a:pt x="453" y="67"/>
                  </a:cubicBezTo>
                  <a:cubicBezTo>
                    <a:pt x="399" y="22"/>
                    <a:pt x="335" y="1"/>
                    <a:pt x="2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65"/>
          <p:cNvGrpSpPr/>
          <p:nvPr/>
        </p:nvGrpSpPr>
        <p:grpSpPr>
          <a:xfrm>
            <a:off x="3223990" y="4045673"/>
            <a:ext cx="377805" cy="369458"/>
            <a:chOff x="3223990" y="4045673"/>
            <a:chExt cx="377805" cy="369458"/>
          </a:xfrm>
        </p:grpSpPr>
        <p:sp>
          <p:nvSpPr>
            <p:cNvPr id="1090" name="Google Shape;1090;p65"/>
            <p:cNvSpPr/>
            <p:nvPr/>
          </p:nvSpPr>
          <p:spPr>
            <a:xfrm>
              <a:off x="3268356" y="4045673"/>
              <a:ext cx="333440" cy="279962"/>
            </a:xfrm>
            <a:custGeom>
              <a:rect b="b" l="l" r="r" t="t"/>
              <a:pathLst>
                <a:path extrusionOk="0" h="8418" w="10026">
                  <a:moveTo>
                    <a:pt x="5866" y="1"/>
                  </a:moveTo>
                  <a:cubicBezTo>
                    <a:pt x="5800" y="1"/>
                    <a:pt x="5731" y="19"/>
                    <a:pt x="5668" y="59"/>
                  </a:cubicBezTo>
                  <a:lnTo>
                    <a:pt x="5692" y="35"/>
                  </a:lnTo>
                  <a:lnTo>
                    <a:pt x="4120" y="1107"/>
                  </a:lnTo>
                  <a:lnTo>
                    <a:pt x="3620" y="1107"/>
                  </a:lnTo>
                  <a:cubicBezTo>
                    <a:pt x="1619" y="1107"/>
                    <a:pt x="0" y="2726"/>
                    <a:pt x="0" y="4727"/>
                  </a:cubicBezTo>
                  <a:cubicBezTo>
                    <a:pt x="0" y="5703"/>
                    <a:pt x="381" y="6655"/>
                    <a:pt x="1096" y="7346"/>
                  </a:cubicBezTo>
                  <a:cubicBezTo>
                    <a:pt x="1762" y="8037"/>
                    <a:pt x="2691" y="8418"/>
                    <a:pt x="3668" y="8418"/>
                  </a:cubicBezTo>
                  <a:cubicBezTo>
                    <a:pt x="4501" y="8418"/>
                    <a:pt x="5287" y="8132"/>
                    <a:pt x="5954" y="7608"/>
                  </a:cubicBezTo>
                  <a:cubicBezTo>
                    <a:pt x="6549" y="7132"/>
                    <a:pt x="7311" y="6870"/>
                    <a:pt x="8073" y="6870"/>
                  </a:cubicBezTo>
                  <a:lnTo>
                    <a:pt x="9693" y="6870"/>
                  </a:lnTo>
                  <a:cubicBezTo>
                    <a:pt x="9859" y="6870"/>
                    <a:pt x="10026" y="6727"/>
                    <a:pt x="10026" y="6536"/>
                  </a:cubicBezTo>
                  <a:lnTo>
                    <a:pt x="10026" y="3536"/>
                  </a:lnTo>
                  <a:cubicBezTo>
                    <a:pt x="10026" y="3345"/>
                    <a:pt x="9859" y="3202"/>
                    <a:pt x="9693" y="3202"/>
                  </a:cubicBezTo>
                  <a:lnTo>
                    <a:pt x="8430" y="3202"/>
                  </a:lnTo>
                  <a:lnTo>
                    <a:pt x="8430" y="2107"/>
                  </a:lnTo>
                  <a:cubicBezTo>
                    <a:pt x="8430" y="1535"/>
                    <a:pt x="7978" y="1107"/>
                    <a:pt x="7430" y="1107"/>
                  </a:cubicBezTo>
                  <a:lnTo>
                    <a:pt x="6525" y="1107"/>
                  </a:lnTo>
                  <a:lnTo>
                    <a:pt x="6168" y="202"/>
                  </a:lnTo>
                  <a:cubicBezTo>
                    <a:pt x="6120" y="75"/>
                    <a:pt x="5999" y="1"/>
                    <a:pt x="58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5"/>
            <p:cNvSpPr/>
            <p:nvPr/>
          </p:nvSpPr>
          <p:spPr>
            <a:xfrm>
              <a:off x="3223990" y="4236105"/>
              <a:ext cx="377805" cy="179025"/>
            </a:xfrm>
            <a:custGeom>
              <a:rect b="b" l="l" r="r" t="t"/>
              <a:pathLst>
                <a:path extrusionOk="0" h="5383" w="11360">
                  <a:moveTo>
                    <a:pt x="2025" y="4049"/>
                  </a:moveTo>
                  <a:cubicBezTo>
                    <a:pt x="2453" y="4049"/>
                    <a:pt x="2453" y="4716"/>
                    <a:pt x="2025" y="4716"/>
                  </a:cubicBezTo>
                  <a:lnTo>
                    <a:pt x="1691" y="4716"/>
                  </a:lnTo>
                  <a:cubicBezTo>
                    <a:pt x="1239" y="4716"/>
                    <a:pt x="1239" y="4049"/>
                    <a:pt x="1691" y="4049"/>
                  </a:cubicBezTo>
                  <a:close/>
                  <a:moveTo>
                    <a:pt x="4001" y="4049"/>
                  </a:moveTo>
                  <a:cubicBezTo>
                    <a:pt x="4454" y="4049"/>
                    <a:pt x="4454" y="4716"/>
                    <a:pt x="4001" y="4716"/>
                  </a:cubicBezTo>
                  <a:lnTo>
                    <a:pt x="3358" y="4716"/>
                  </a:lnTo>
                  <a:cubicBezTo>
                    <a:pt x="2906" y="4716"/>
                    <a:pt x="2906" y="4049"/>
                    <a:pt x="3358" y="4049"/>
                  </a:cubicBezTo>
                  <a:close/>
                  <a:moveTo>
                    <a:pt x="6026" y="4049"/>
                  </a:moveTo>
                  <a:cubicBezTo>
                    <a:pt x="6478" y="4049"/>
                    <a:pt x="6478" y="4716"/>
                    <a:pt x="6026" y="4716"/>
                  </a:cubicBezTo>
                  <a:lnTo>
                    <a:pt x="5335" y="4716"/>
                  </a:lnTo>
                  <a:cubicBezTo>
                    <a:pt x="4906" y="4716"/>
                    <a:pt x="4906" y="4049"/>
                    <a:pt x="5335" y="4049"/>
                  </a:cubicBezTo>
                  <a:close/>
                  <a:moveTo>
                    <a:pt x="8002" y="4049"/>
                  </a:moveTo>
                  <a:cubicBezTo>
                    <a:pt x="8455" y="4049"/>
                    <a:pt x="8455" y="4716"/>
                    <a:pt x="8002" y="4716"/>
                  </a:cubicBezTo>
                  <a:lnTo>
                    <a:pt x="7335" y="4716"/>
                  </a:lnTo>
                  <a:cubicBezTo>
                    <a:pt x="6907" y="4716"/>
                    <a:pt x="6907" y="4049"/>
                    <a:pt x="7335" y="4049"/>
                  </a:cubicBezTo>
                  <a:close/>
                  <a:moveTo>
                    <a:pt x="9669" y="4049"/>
                  </a:moveTo>
                  <a:cubicBezTo>
                    <a:pt x="10122" y="4049"/>
                    <a:pt x="10122" y="4716"/>
                    <a:pt x="9669" y="4716"/>
                  </a:cubicBezTo>
                  <a:lnTo>
                    <a:pt x="9336" y="4716"/>
                  </a:lnTo>
                  <a:cubicBezTo>
                    <a:pt x="8907" y="4716"/>
                    <a:pt x="8907" y="4049"/>
                    <a:pt x="9336" y="4049"/>
                  </a:cubicBezTo>
                  <a:close/>
                  <a:moveTo>
                    <a:pt x="786" y="1"/>
                  </a:moveTo>
                  <a:cubicBezTo>
                    <a:pt x="310" y="239"/>
                    <a:pt x="0" y="739"/>
                    <a:pt x="0" y="1263"/>
                  </a:cubicBezTo>
                  <a:lnTo>
                    <a:pt x="0" y="3954"/>
                  </a:lnTo>
                  <a:cubicBezTo>
                    <a:pt x="0" y="4740"/>
                    <a:pt x="643" y="5383"/>
                    <a:pt x="1453" y="5383"/>
                  </a:cubicBezTo>
                  <a:lnTo>
                    <a:pt x="9931" y="5383"/>
                  </a:lnTo>
                  <a:cubicBezTo>
                    <a:pt x="10717" y="5383"/>
                    <a:pt x="11360" y="4740"/>
                    <a:pt x="11360" y="3954"/>
                  </a:cubicBezTo>
                  <a:lnTo>
                    <a:pt x="11360" y="3049"/>
                  </a:lnTo>
                  <a:cubicBezTo>
                    <a:pt x="11360" y="2396"/>
                    <a:pt x="10834" y="1834"/>
                    <a:pt x="10186" y="1834"/>
                  </a:cubicBezTo>
                  <a:cubicBezTo>
                    <a:pt x="10172" y="1834"/>
                    <a:pt x="10159" y="1834"/>
                    <a:pt x="10145" y="1834"/>
                  </a:cubicBezTo>
                  <a:lnTo>
                    <a:pt x="9431" y="1834"/>
                  </a:lnTo>
                  <a:cubicBezTo>
                    <a:pt x="8788" y="1834"/>
                    <a:pt x="8193" y="2025"/>
                    <a:pt x="7716" y="2430"/>
                  </a:cubicBezTo>
                  <a:cubicBezTo>
                    <a:pt x="6930" y="3049"/>
                    <a:pt x="5978" y="3382"/>
                    <a:pt x="5002" y="3382"/>
                  </a:cubicBezTo>
                  <a:cubicBezTo>
                    <a:pt x="3858" y="3382"/>
                    <a:pt x="2763" y="2930"/>
                    <a:pt x="1977" y="2120"/>
                  </a:cubicBezTo>
                  <a:cubicBezTo>
                    <a:pt x="1382" y="1525"/>
                    <a:pt x="953" y="810"/>
                    <a:pt x="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65"/>
          <p:cNvGrpSpPr/>
          <p:nvPr/>
        </p:nvGrpSpPr>
        <p:grpSpPr>
          <a:xfrm>
            <a:off x="3218436" y="3409084"/>
            <a:ext cx="407936" cy="378603"/>
            <a:chOff x="3218436" y="3409084"/>
            <a:chExt cx="407936" cy="378603"/>
          </a:xfrm>
        </p:grpSpPr>
        <p:sp>
          <p:nvSpPr>
            <p:cNvPr id="1093" name="Google Shape;1093;p65"/>
            <p:cNvSpPr/>
            <p:nvPr/>
          </p:nvSpPr>
          <p:spPr>
            <a:xfrm>
              <a:off x="3359415" y="3418595"/>
              <a:ext cx="126778" cy="287544"/>
            </a:xfrm>
            <a:custGeom>
              <a:rect b="b" l="l" r="r" t="t"/>
              <a:pathLst>
                <a:path extrusionOk="0" h="8646" w="3812">
                  <a:moveTo>
                    <a:pt x="1" y="0"/>
                  </a:moveTo>
                  <a:lnTo>
                    <a:pt x="1" y="8026"/>
                  </a:lnTo>
                  <a:cubicBezTo>
                    <a:pt x="120" y="8097"/>
                    <a:pt x="239" y="8193"/>
                    <a:pt x="334" y="8288"/>
                  </a:cubicBezTo>
                  <a:cubicBezTo>
                    <a:pt x="572" y="8526"/>
                    <a:pt x="858" y="8645"/>
                    <a:pt x="1191" y="8645"/>
                  </a:cubicBezTo>
                  <a:lnTo>
                    <a:pt x="2620" y="8645"/>
                  </a:lnTo>
                  <a:cubicBezTo>
                    <a:pt x="2954" y="8645"/>
                    <a:pt x="3240" y="8502"/>
                    <a:pt x="3478" y="8288"/>
                  </a:cubicBezTo>
                  <a:cubicBezTo>
                    <a:pt x="3573" y="8193"/>
                    <a:pt x="3692" y="8097"/>
                    <a:pt x="3811" y="8002"/>
                  </a:cubicBezTo>
                  <a:lnTo>
                    <a:pt x="3811" y="0"/>
                  </a:lnTo>
                  <a:cubicBezTo>
                    <a:pt x="3692" y="72"/>
                    <a:pt x="3573" y="167"/>
                    <a:pt x="3478" y="262"/>
                  </a:cubicBezTo>
                  <a:cubicBezTo>
                    <a:pt x="3240" y="477"/>
                    <a:pt x="2954" y="620"/>
                    <a:pt x="2620" y="620"/>
                  </a:cubicBezTo>
                  <a:lnTo>
                    <a:pt x="1191" y="620"/>
                  </a:lnTo>
                  <a:cubicBezTo>
                    <a:pt x="858" y="620"/>
                    <a:pt x="572" y="477"/>
                    <a:pt x="334" y="262"/>
                  </a:cubicBezTo>
                  <a:cubicBezTo>
                    <a:pt x="239" y="167"/>
                    <a:pt x="120" y="7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5"/>
            <p:cNvSpPr/>
            <p:nvPr/>
          </p:nvSpPr>
          <p:spPr>
            <a:xfrm>
              <a:off x="3218436" y="3698890"/>
              <a:ext cx="407936" cy="88798"/>
            </a:xfrm>
            <a:custGeom>
              <a:rect b="b" l="l" r="r" t="t"/>
              <a:pathLst>
                <a:path extrusionOk="0" h="2670" w="12266">
                  <a:moveTo>
                    <a:pt x="3355" y="0"/>
                  </a:moveTo>
                  <a:cubicBezTo>
                    <a:pt x="3332" y="0"/>
                    <a:pt x="3310" y="1"/>
                    <a:pt x="3287" y="3"/>
                  </a:cubicBezTo>
                  <a:lnTo>
                    <a:pt x="1787" y="3"/>
                  </a:lnTo>
                  <a:cubicBezTo>
                    <a:pt x="1" y="3"/>
                    <a:pt x="1" y="2670"/>
                    <a:pt x="1787" y="2670"/>
                  </a:cubicBezTo>
                  <a:lnTo>
                    <a:pt x="10479" y="2670"/>
                  </a:lnTo>
                  <a:cubicBezTo>
                    <a:pt x="12265" y="2670"/>
                    <a:pt x="12265" y="3"/>
                    <a:pt x="10479" y="3"/>
                  </a:cubicBezTo>
                  <a:lnTo>
                    <a:pt x="9003" y="3"/>
                  </a:lnTo>
                  <a:cubicBezTo>
                    <a:pt x="8980" y="1"/>
                    <a:pt x="8958" y="0"/>
                    <a:pt x="8935" y="0"/>
                  </a:cubicBezTo>
                  <a:cubicBezTo>
                    <a:pt x="8652" y="0"/>
                    <a:pt x="8390" y="137"/>
                    <a:pt x="8169" y="336"/>
                  </a:cubicBezTo>
                  <a:cubicBezTo>
                    <a:pt x="7836" y="693"/>
                    <a:pt x="7359" y="884"/>
                    <a:pt x="6859" y="884"/>
                  </a:cubicBezTo>
                  <a:lnTo>
                    <a:pt x="5430" y="884"/>
                  </a:lnTo>
                  <a:cubicBezTo>
                    <a:pt x="4930" y="884"/>
                    <a:pt x="4454" y="693"/>
                    <a:pt x="4121" y="336"/>
                  </a:cubicBezTo>
                  <a:cubicBezTo>
                    <a:pt x="3900" y="137"/>
                    <a:pt x="3638" y="0"/>
                    <a:pt x="33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5"/>
            <p:cNvSpPr/>
            <p:nvPr/>
          </p:nvSpPr>
          <p:spPr>
            <a:xfrm>
              <a:off x="3508309" y="3409084"/>
              <a:ext cx="103797" cy="284385"/>
            </a:xfrm>
            <a:custGeom>
              <a:rect b="b" l="l" r="r" t="t"/>
              <a:pathLst>
                <a:path extrusionOk="0" h="8551" w="3121">
                  <a:moveTo>
                    <a:pt x="1540" y="1023"/>
                  </a:moveTo>
                  <a:cubicBezTo>
                    <a:pt x="1715" y="1023"/>
                    <a:pt x="1882" y="1163"/>
                    <a:pt x="1882" y="1358"/>
                  </a:cubicBezTo>
                  <a:cubicBezTo>
                    <a:pt x="1882" y="1549"/>
                    <a:pt x="1739" y="1692"/>
                    <a:pt x="1549" y="1692"/>
                  </a:cubicBezTo>
                  <a:cubicBezTo>
                    <a:pt x="1263" y="1692"/>
                    <a:pt x="1120" y="1334"/>
                    <a:pt x="1311" y="1120"/>
                  </a:cubicBezTo>
                  <a:cubicBezTo>
                    <a:pt x="1378" y="1052"/>
                    <a:pt x="1460" y="1023"/>
                    <a:pt x="1540" y="1023"/>
                  </a:cubicBezTo>
                  <a:close/>
                  <a:moveTo>
                    <a:pt x="1551" y="2351"/>
                  </a:moveTo>
                  <a:cubicBezTo>
                    <a:pt x="1721" y="2351"/>
                    <a:pt x="1882" y="2484"/>
                    <a:pt x="1882" y="2692"/>
                  </a:cubicBezTo>
                  <a:cubicBezTo>
                    <a:pt x="1882" y="2882"/>
                    <a:pt x="1739" y="3025"/>
                    <a:pt x="1549" y="3025"/>
                  </a:cubicBezTo>
                  <a:cubicBezTo>
                    <a:pt x="1263" y="3025"/>
                    <a:pt x="1120" y="2668"/>
                    <a:pt x="1311" y="2454"/>
                  </a:cubicBezTo>
                  <a:cubicBezTo>
                    <a:pt x="1381" y="2383"/>
                    <a:pt x="1467" y="2351"/>
                    <a:pt x="1551" y="2351"/>
                  </a:cubicBezTo>
                  <a:close/>
                  <a:moveTo>
                    <a:pt x="1551" y="3685"/>
                  </a:moveTo>
                  <a:cubicBezTo>
                    <a:pt x="1721" y="3685"/>
                    <a:pt x="1882" y="3818"/>
                    <a:pt x="1882" y="4025"/>
                  </a:cubicBezTo>
                  <a:cubicBezTo>
                    <a:pt x="1882" y="4216"/>
                    <a:pt x="1739" y="4359"/>
                    <a:pt x="1549" y="4359"/>
                  </a:cubicBezTo>
                  <a:cubicBezTo>
                    <a:pt x="1263" y="4359"/>
                    <a:pt x="1120" y="4002"/>
                    <a:pt x="1311" y="3787"/>
                  </a:cubicBezTo>
                  <a:cubicBezTo>
                    <a:pt x="1381" y="3717"/>
                    <a:pt x="1467" y="3685"/>
                    <a:pt x="1551" y="3685"/>
                  </a:cubicBezTo>
                  <a:close/>
                  <a:moveTo>
                    <a:pt x="1551" y="5018"/>
                  </a:moveTo>
                  <a:cubicBezTo>
                    <a:pt x="1721" y="5018"/>
                    <a:pt x="1882" y="5151"/>
                    <a:pt x="1882" y="5359"/>
                  </a:cubicBezTo>
                  <a:cubicBezTo>
                    <a:pt x="1882" y="5526"/>
                    <a:pt x="1739" y="5692"/>
                    <a:pt x="1549" y="5692"/>
                  </a:cubicBezTo>
                  <a:cubicBezTo>
                    <a:pt x="1263" y="5692"/>
                    <a:pt x="1120" y="5335"/>
                    <a:pt x="1311" y="5121"/>
                  </a:cubicBezTo>
                  <a:cubicBezTo>
                    <a:pt x="1381" y="5050"/>
                    <a:pt x="1467" y="5018"/>
                    <a:pt x="1551" y="5018"/>
                  </a:cubicBezTo>
                  <a:close/>
                  <a:moveTo>
                    <a:pt x="1551" y="6352"/>
                  </a:moveTo>
                  <a:cubicBezTo>
                    <a:pt x="1721" y="6352"/>
                    <a:pt x="1882" y="6485"/>
                    <a:pt x="1882" y="6693"/>
                  </a:cubicBezTo>
                  <a:cubicBezTo>
                    <a:pt x="1882" y="6859"/>
                    <a:pt x="1739" y="7026"/>
                    <a:pt x="1549" y="7026"/>
                  </a:cubicBezTo>
                  <a:cubicBezTo>
                    <a:pt x="1263" y="7026"/>
                    <a:pt x="1120" y="6645"/>
                    <a:pt x="1311" y="6454"/>
                  </a:cubicBezTo>
                  <a:cubicBezTo>
                    <a:pt x="1381" y="6384"/>
                    <a:pt x="1467" y="6352"/>
                    <a:pt x="1551" y="6352"/>
                  </a:cubicBezTo>
                  <a:close/>
                  <a:moveTo>
                    <a:pt x="287" y="1"/>
                  </a:moveTo>
                  <a:cubicBezTo>
                    <a:pt x="191" y="1"/>
                    <a:pt x="96" y="1"/>
                    <a:pt x="1" y="25"/>
                  </a:cubicBezTo>
                  <a:lnTo>
                    <a:pt x="1" y="8074"/>
                  </a:lnTo>
                  <a:cubicBezTo>
                    <a:pt x="96" y="8050"/>
                    <a:pt x="191" y="8050"/>
                    <a:pt x="287" y="8050"/>
                  </a:cubicBezTo>
                  <a:lnTo>
                    <a:pt x="1787" y="8050"/>
                  </a:lnTo>
                  <a:cubicBezTo>
                    <a:pt x="2263" y="8050"/>
                    <a:pt x="2740" y="8217"/>
                    <a:pt x="3121" y="8550"/>
                  </a:cubicBezTo>
                  <a:lnTo>
                    <a:pt x="3121" y="1334"/>
                  </a:lnTo>
                  <a:cubicBezTo>
                    <a:pt x="3121" y="596"/>
                    <a:pt x="2525" y="1"/>
                    <a:pt x="1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5"/>
            <p:cNvSpPr/>
            <p:nvPr/>
          </p:nvSpPr>
          <p:spPr>
            <a:xfrm>
              <a:off x="3233502" y="3409084"/>
              <a:ext cx="103763" cy="284385"/>
            </a:xfrm>
            <a:custGeom>
              <a:rect b="b" l="l" r="r" t="t"/>
              <a:pathLst>
                <a:path extrusionOk="0" h="8551" w="3120">
                  <a:moveTo>
                    <a:pt x="1564" y="1023"/>
                  </a:moveTo>
                  <a:cubicBezTo>
                    <a:pt x="1738" y="1023"/>
                    <a:pt x="1905" y="1163"/>
                    <a:pt x="1905" y="1358"/>
                  </a:cubicBezTo>
                  <a:cubicBezTo>
                    <a:pt x="1905" y="1549"/>
                    <a:pt x="1763" y="1692"/>
                    <a:pt x="1572" y="1692"/>
                  </a:cubicBezTo>
                  <a:cubicBezTo>
                    <a:pt x="1286" y="1692"/>
                    <a:pt x="1120" y="1334"/>
                    <a:pt x="1334" y="1120"/>
                  </a:cubicBezTo>
                  <a:cubicBezTo>
                    <a:pt x="1401" y="1052"/>
                    <a:pt x="1483" y="1023"/>
                    <a:pt x="1564" y="1023"/>
                  </a:cubicBezTo>
                  <a:close/>
                  <a:moveTo>
                    <a:pt x="1574" y="2351"/>
                  </a:moveTo>
                  <a:cubicBezTo>
                    <a:pt x="1745" y="2351"/>
                    <a:pt x="1905" y="2484"/>
                    <a:pt x="1905" y="2692"/>
                  </a:cubicBezTo>
                  <a:cubicBezTo>
                    <a:pt x="1905" y="2882"/>
                    <a:pt x="1763" y="3025"/>
                    <a:pt x="1572" y="3025"/>
                  </a:cubicBezTo>
                  <a:cubicBezTo>
                    <a:pt x="1262" y="3025"/>
                    <a:pt x="1120" y="2668"/>
                    <a:pt x="1334" y="2454"/>
                  </a:cubicBezTo>
                  <a:cubicBezTo>
                    <a:pt x="1404" y="2383"/>
                    <a:pt x="1490" y="2351"/>
                    <a:pt x="1574" y="2351"/>
                  </a:cubicBezTo>
                  <a:close/>
                  <a:moveTo>
                    <a:pt x="1574" y="3685"/>
                  </a:moveTo>
                  <a:cubicBezTo>
                    <a:pt x="1745" y="3685"/>
                    <a:pt x="1905" y="3818"/>
                    <a:pt x="1905" y="4025"/>
                  </a:cubicBezTo>
                  <a:cubicBezTo>
                    <a:pt x="1905" y="4216"/>
                    <a:pt x="1763" y="4359"/>
                    <a:pt x="1572" y="4359"/>
                  </a:cubicBezTo>
                  <a:cubicBezTo>
                    <a:pt x="1286" y="4359"/>
                    <a:pt x="1120" y="4002"/>
                    <a:pt x="1334" y="3787"/>
                  </a:cubicBezTo>
                  <a:cubicBezTo>
                    <a:pt x="1404" y="3717"/>
                    <a:pt x="1490" y="3685"/>
                    <a:pt x="1574" y="3685"/>
                  </a:cubicBezTo>
                  <a:close/>
                  <a:moveTo>
                    <a:pt x="1574" y="5018"/>
                  </a:moveTo>
                  <a:cubicBezTo>
                    <a:pt x="1745" y="5018"/>
                    <a:pt x="1905" y="5151"/>
                    <a:pt x="1905" y="5359"/>
                  </a:cubicBezTo>
                  <a:cubicBezTo>
                    <a:pt x="1905" y="5526"/>
                    <a:pt x="1763" y="5692"/>
                    <a:pt x="1572" y="5692"/>
                  </a:cubicBezTo>
                  <a:cubicBezTo>
                    <a:pt x="1286" y="5692"/>
                    <a:pt x="1120" y="5335"/>
                    <a:pt x="1334" y="5121"/>
                  </a:cubicBezTo>
                  <a:cubicBezTo>
                    <a:pt x="1404" y="5050"/>
                    <a:pt x="1490" y="5018"/>
                    <a:pt x="1574" y="5018"/>
                  </a:cubicBezTo>
                  <a:close/>
                  <a:moveTo>
                    <a:pt x="1574" y="6352"/>
                  </a:moveTo>
                  <a:cubicBezTo>
                    <a:pt x="1745" y="6352"/>
                    <a:pt x="1905" y="6485"/>
                    <a:pt x="1905" y="6693"/>
                  </a:cubicBezTo>
                  <a:cubicBezTo>
                    <a:pt x="1905" y="6859"/>
                    <a:pt x="1763" y="7026"/>
                    <a:pt x="1572" y="7026"/>
                  </a:cubicBezTo>
                  <a:cubicBezTo>
                    <a:pt x="1262" y="7026"/>
                    <a:pt x="1120" y="6645"/>
                    <a:pt x="1334" y="6454"/>
                  </a:cubicBezTo>
                  <a:cubicBezTo>
                    <a:pt x="1404" y="6384"/>
                    <a:pt x="1490" y="6352"/>
                    <a:pt x="1574" y="6352"/>
                  </a:cubicBezTo>
                  <a:close/>
                  <a:moveTo>
                    <a:pt x="1334" y="1"/>
                  </a:moveTo>
                  <a:cubicBezTo>
                    <a:pt x="596" y="1"/>
                    <a:pt x="0" y="596"/>
                    <a:pt x="0" y="1334"/>
                  </a:cubicBezTo>
                  <a:lnTo>
                    <a:pt x="0" y="8550"/>
                  </a:lnTo>
                  <a:cubicBezTo>
                    <a:pt x="337" y="8235"/>
                    <a:pt x="781" y="8048"/>
                    <a:pt x="1250" y="8048"/>
                  </a:cubicBezTo>
                  <a:cubicBezTo>
                    <a:pt x="1278" y="8048"/>
                    <a:pt x="1306" y="8049"/>
                    <a:pt x="1334" y="8050"/>
                  </a:cubicBezTo>
                  <a:lnTo>
                    <a:pt x="2834" y="8050"/>
                  </a:lnTo>
                  <a:cubicBezTo>
                    <a:pt x="2929" y="8050"/>
                    <a:pt x="3025" y="8050"/>
                    <a:pt x="3120" y="8074"/>
                  </a:cubicBezTo>
                  <a:lnTo>
                    <a:pt x="3120" y="25"/>
                  </a:lnTo>
                  <a:cubicBezTo>
                    <a:pt x="3025" y="1"/>
                    <a:pt x="2929" y="1"/>
                    <a:pt x="2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5"/>
          <p:cNvGrpSpPr/>
          <p:nvPr/>
        </p:nvGrpSpPr>
        <p:grpSpPr>
          <a:xfrm>
            <a:off x="6351625" y="4049996"/>
            <a:ext cx="379435" cy="377805"/>
            <a:chOff x="6351625" y="4049996"/>
            <a:chExt cx="379435" cy="377805"/>
          </a:xfrm>
        </p:grpSpPr>
        <p:sp>
          <p:nvSpPr>
            <p:cNvPr id="1098" name="Google Shape;1098;p65"/>
            <p:cNvSpPr/>
            <p:nvPr/>
          </p:nvSpPr>
          <p:spPr>
            <a:xfrm>
              <a:off x="6532613" y="4265039"/>
              <a:ext cx="57835" cy="162762"/>
            </a:xfrm>
            <a:custGeom>
              <a:rect b="b" l="l" r="r" t="t"/>
              <a:pathLst>
                <a:path extrusionOk="0" h="4894" w="1739">
                  <a:moveTo>
                    <a:pt x="506" y="1"/>
                  </a:moveTo>
                  <a:cubicBezTo>
                    <a:pt x="238" y="1"/>
                    <a:pt x="1" y="507"/>
                    <a:pt x="322" y="607"/>
                  </a:cubicBezTo>
                  <a:cubicBezTo>
                    <a:pt x="441" y="655"/>
                    <a:pt x="536" y="774"/>
                    <a:pt x="536" y="917"/>
                  </a:cubicBezTo>
                  <a:lnTo>
                    <a:pt x="536" y="4894"/>
                  </a:lnTo>
                  <a:lnTo>
                    <a:pt x="1203" y="4894"/>
                  </a:lnTo>
                  <a:lnTo>
                    <a:pt x="1203" y="917"/>
                  </a:lnTo>
                  <a:cubicBezTo>
                    <a:pt x="1203" y="774"/>
                    <a:pt x="1298" y="655"/>
                    <a:pt x="1417" y="607"/>
                  </a:cubicBezTo>
                  <a:cubicBezTo>
                    <a:pt x="1739" y="507"/>
                    <a:pt x="1502" y="1"/>
                    <a:pt x="1234" y="1"/>
                  </a:cubicBezTo>
                  <a:cubicBezTo>
                    <a:pt x="1184" y="1"/>
                    <a:pt x="1133" y="18"/>
                    <a:pt x="1084" y="59"/>
                  </a:cubicBezTo>
                  <a:cubicBezTo>
                    <a:pt x="1025" y="107"/>
                    <a:pt x="947" y="131"/>
                    <a:pt x="870" y="131"/>
                  </a:cubicBezTo>
                  <a:cubicBezTo>
                    <a:pt x="792" y="131"/>
                    <a:pt x="715" y="107"/>
                    <a:pt x="655" y="59"/>
                  </a:cubicBezTo>
                  <a:cubicBezTo>
                    <a:pt x="607" y="18"/>
                    <a:pt x="556"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5"/>
            <p:cNvSpPr/>
            <p:nvPr/>
          </p:nvSpPr>
          <p:spPr>
            <a:xfrm>
              <a:off x="6351625" y="4049996"/>
              <a:ext cx="302610" cy="377805"/>
            </a:xfrm>
            <a:custGeom>
              <a:rect b="b" l="l" r="r" t="t"/>
              <a:pathLst>
                <a:path extrusionOk="0" h="11360" w="9099">
                  <a:moveTo>
                    <a:pt x="6764" y="1995"/>
                  </a:moveTo>
                  <a:cubicBezTo>
                    <a:pt x="7068" y="1995"/>
                    <a:pt x="7371" y="2156"/>
                    <a:pt x="7526" y="2477"/>
                  </a:cubicBezTo>
                  <a:cubicBezTo>
                    <a:pt x="7836" y="3072"/>
                    <a:pt x="7836" y="3787"/>
                    <a:pt x="7526" y="4382"/>
                  </a:cubicBezTo>
                  <a:cubicBezTo>
                    <a:pt x="7371" y="4716"/>
                    <a:pt x="7068" y="4882"/>
                    <a:pt x="6764" y="4882"/>
                  </a:cubicBezTo>
                  <a:cubicBezTo>
                    <a:pt x="6461" y="4882"/>
                    <a:pt x="6157" y="4716"/>
                    <a:pt x="6002" y="4382"/>
                  </a:cubicBezTo>
                  <a:cubicBezTo>
                    <a:pt x="5693" y="3787"/>
                    <a:pt x="5693" y="3072"/>
                    <a:pt x="6002" y="2477"/>
                  </a:cubicBezTo>
                  <a:cubicBezTo>
                    <a:pt x="6157" y="2156"/>
                    <a:pt x="6461" y="1995"/>
                    <a:pt x="6764" y="1995"/>
                  </a:cubicBezTo>
                  <a:close/>
                  <a:moveTo>
                    <a:pt x="334" y="0"/>
                  </a:moveTo>
                  <a:cubicBezTo>
                    <a:pt x="144" y="0"/>
                    <a:pt x="1" y="143"/>
                    <a:pt x="1" y="334"/>
                  </a:cubicBezTo>
                  <a:lnTo>
                    <a:pt x="1" y="1763"/>
                  </a:lnTo>
                  <a:lnTo>
                    <a:pt x="3263" y="1763"/>
                  </a:lnTo>
                  <a:cubicBezTo>
                    <a:pt x="3468" y="1451"/>
                    <a:pt x="3777" y="1312"/>
                    <a:pt x="4083" y="1312"/>
                  </a:cubicBezTo>
                  <a:cubicBezTo>
                    <a:pt x="4594" y="1312"/>
                    <a:pt x="5097" y="1699"/>
                    <a:pt x="5097" y="2310"/>
                  </a:cubicBezTo>
                  <a:cubicBezTo>
                    <a:pt x="4954" y="2596"/>
                    <a:pt x="4954" y="2930"/>
                    <a:pt x="5097" y="3215"/>
                  </a:cubicBezTo>
                  <a:cubicBezTo>
                    <a:pt x="5097" y="3826"/>
                    <a:pt x="4594" y="4213"/>
                    <a:pt x="4083" y="4213"/>
                  </a:cubicBezTo>
                  <a:cubicBezTo>
                    <a:pt x="3777" y="4213"/>
                    <a:pt x="3468" y="4075"/>
                    <a:pt x="3263" y="3763"/>
                  </a:cubicBezTo>
                  <a:lnTo>
                    <a:pt x="1" y="3763"/>
                  </a:lnTo>
                  <a:lnTo>
                    <a:pt x="1" y="5763"/>
                  </a:lnTo>
                  <a:cubicBezTo>
                    <a:pt x="1" y="5942"/>
                    <a:pt x="147" y="6099"/>
                    <a:pt x="322" y="6099"/>
                  </a:cubicBezTo>
                  <a:cubicBezTo>
                    <a:pt x="334" y="6099"/>
                    <a:pt x="346" y="6098"/>
                    <a:pt x="358" y="6097"/>
                  </a:cubicBezTo>
                  <a:cubicBezTo>
                    <a:pt x="453" y="6097"/>
                    <a:pt x="2287" y="5906"/>
                    <a:pt x="3668" y="5644"/>
                  </a:cubicBezTo>
                  <a:lnTo>
                    <a:pt x="3668" y="5644"/>
                  </a:lnTo>
                  <a:cubicBezTo>
                    <a:pt x="3335" y="7288"/>
                    <a:pt x="3478" y="8978"/>
                    <a:pt x="4049" y="10574"/>
                  </a:cubicBezTo>
                  <a:lnTo>
                    <a:pt x="4216" y="11122"/>
                  </a:lnTo>
                  <a:cubicBezTo>
                    <a:pt x="4264" y="11265"/>
                    <a:pt x="4407" y="11360"/>
                    <a:pt x="4549" y="11360"/>
                  </a:cubicBezTo>
                  <a:lnTo>
                    <a:pt x="5312" y="11360"/>
                  </a:lnTo>
                  <a:lnTo>
                    <a:pt x="5312" y="7597"/>
                  </a:lnTo>
                  <a:cubicBezTo>
                    <a:pt x="4335" y="6692"/>
                    <a:pt x="4978" y="5049"/>
                    <a:pt x="6312" y="5049"/>
                  </a:cubicBezTo>
                  <a:cubicBezTo>
                    <a:pt x="7645" y="5049"/>
                    <a:pt x="8288" y="6692"/>
                    <a:pt x="7312" y="7597"/>
                  </a:cubicBezTo>
                  <a:lnTo>
                    <a:pt x="7312" y="11360"/>
                  </a:lnTo>
                  <a:lnTo>
                    <a:pt x="8765" y="11360"/>
                  </a:lnTo>
                  <a:cubicBezTo>
                    <a:pt x="8931" y="11360"/>
                    <a:pt x="9098" y="11217"/>
                    <a:pt x="9098" y="11026"/>
                  </a:cubicBezTo>
                  <a:lnTo>
                    <a:pt x="9098" y="2977"/>
                  </a:lnTo>
                  <a:cubicBezTo>
                    <a:pt x="9098" y="1334"/>
                    <a:pt x="7741" y="0"/>
                    <a:pt x="6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5"/>
            <p:cNvSpPr/>
            <p:nvPr/>
          </p:nvSpPr>
          <p:spPr>
            <a:xfrm>
              <a:off x="6565471" y="4137896"/>
              <a:ext cx="22216" cy="52314"/>
            </a:xfrm>
            <a:custGeom>
              <a:rect b="b" l="l" r="r" t="t"/>
              <a:pathLst>
                <a:path extrusionOk="0" h="1573" w="668">
                  <a:moveTo>
                    <a:pt x="334" y="1"/>
                  </a:moveTo>
                  <a:cubicBezTo>
                    <a:pt x="144" y="1"/>
                    <a:pt x="1" y="358"/>
                    <a:pt x="1" y="787"/>
                  </a:cubicBezTo>
                  <a:cubicBezTo>
                    <a:pt x="1" y="1215"/>
                    <a:pt x="144" y="1573"/>
                    <a:pt x="334" y="1573"/>
                  </a:cubicBezTo>
                  <a:cubicBezTo>
                    <a:pt x="525" y="1573"/>
                    <a:pt x="668" y="1215"/>
                    <a:pt x="668" y="787"/>
                  </a:cubicBezTo>
                  <a:cubicBezTo>
                    <a:pt x="668" y="358"/>
                    <a:pt x="525"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5"/>
            <p:cNvSpPr/>
            <p:nvPr/>
          </p:nvSpPr>
          <p:spPr>
            <a:xfrm>
              <a:off x="6351625" y="4116245"/>
              <a:ext cx="150457" cy="49321"/>
            </a:xfrm>
            <a:custGeom>
              <a:rect b="b" l="l" r="r" t="t"/>
              <a:pathLst>
                <a:path extrusionOk="0" h="1483" w="4524">
                  <a:moveTo>
                    <a:pt x="4090" y="0"/>
                  </a:moveTo>
                  <a:cubicBezTo>
                    <a:pt x="3964" y="0"/>
                    <a:pt x="3838" y="70"/>
                    <a:pt x="3787" y="223"/>
                  </a:cubicBezTo>
                  <a:cubicBezTo>
                    <a:pt x="3740" y="342"/>
                    <a:pt x="3621" y="437"/>
                    <a:pt x="3478" y="437"/>
                  </a:cubicBezTo>
                  <a:lnTo>
                    <a:pt x="1" y="437"/>
                  </a:lnTo>
                  <a:lnTo>
                    <a:pt x="1" y="1104"/>
                  </a:lnTo>
                  <a:lnTo>
                    <a:pt x="3478" y="1104"/>
                  </a:lnTo>
                  <a:cubicBezTo>
                    <a:pt x="3621" y="1104"/>
                    <a:pt x="3740" y="1199"/>
                    <a:pt x="3787" y="1342"/>
                  </a:cubicBezTo>
                  <a:cubicBezTo>
                    <a:pt x="3827" y="1442"/>
                    <a:pt x="3908" y="1483"/>
                    <a:pt x="3998" y="1483"/>
                  </a:cubicBezTo>
                  <a:cubicBezTo>
                    <a:pt x="4231" y="1483"/>
                    <a:pt x="4524" y="1215"/>
                    <a:pt x="4335" y="1009"/>
                  </a:cubicBezTo>
                  <a:cubicBezTo>
                    <a:pt x="4240" y="866"/>
                    <a:pt x="4240" y="676"/>
                    <a:pt x="4335" y="557"/>
                  </a:cubicBezTo>
                  <a:cubicBezTo>
                    <a:pt x="4407" y="485"/>
                    <a:pt x="4430" y="414"/>
                    <a:pt x="4430" y="342"/>
                  </a:cubicBezTo>
                  <a:cubicBezTo>
                    <a:pt x="4430" y="124"/>
                    <a:pt x="4259" y="0"/>
                    <a:pt x="40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5"/>
            <p:cNvSpPr/>
            <p:nvPr/>
          </p:nvSpPr>
          <p:spPr>
            <a:xfrm>
              <a:off x="6675587" y="4067889"/>
              <a:ext cx="55474" cy="96513"/>
            </a:xfrm>
            <a:custGeom>
              <a:rect b="b" l="l" r="r" t="t"/>
              <a:pathLst>
                <a:path extrusionOk="0" h="2902" w="1668">
                  <a:moveTo>
                    <a:pt x="1051" y="1"/>
                  </a:moveTo>
                  <a:cubicBezTo>
                    <a:pt x="959" y="1"/>
                    <a:pt x="863" y="39"/>
                    <a:pt x="786" y="129"/>
                  </a:cubicBezTo>
                  <a:lnTo>
                    <a:pt x="119" y="1034"/>
                  </a:lnTo>
                  <a:cubicBezTo>
                    <a:pt x="0" y="1201"/>
                    <a:pt x="48" y="1439"/>
                    <a:pt x="238" y="1534"/>
                  </a:cubicBezTo>
                  <a:lnTo>
                    <a:pt x="786" y="1796"/>
                  </a:lnTo>
                  <a:lnTo>
                    <a:pt x="357" y="2368"/>
                  </a:lnTo>
                  <a:cubicBezTo>
                    <a:pt x="238" y="2511"/>
                    <a:pt x="262" y="2725"/>
                    <a:pt x="429" y="2844"/>
                  </a:cubicBezTo>
                  <a:cubicBezTo>
                    <a:pt x="486" y="2882"/>
                    <a:pt x="551" y="2901"/>
                    <a:pt x="615" y="2901"/>
                  </a:cubicBezTo>
                  <a:cubicBezTo>
                    <a:pt x="713" y="2901"/>
                    <a:pt x="810" y="2858"/>
                    <a:pt x="881" y="2773"/>
                  </a:cubicBezTo>
                  <a:lnTo>
                    <a:pt x="1548" y="1868"/>
                  </a:lnTo>
                  <a:cubicBezTo>
                    <a:pt x="1667" y="1701"/>
                    <a:pt x="1619" y="1463"/>
                    <a:pt x="1429" y="1368"/>
                  </a:cubicBezTo>
                  <a:lnTo>
                    <a:pt x="905" y="1106"/>
                  </a:lnTo>
                  <a:lnTo>
                    <a:pt x="1334" y="534"/>
                  </a:lnTo>
                  <a:cubicBezTo>
                    <a:pt x="1524" y="274"/>
                    <a:pt x="1298" y="1"/>
                    <a:pt x="1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65"/>
          <p:cNvGrpSpPr/>
          <p:nvPr/>
        </p:nvGrpSpPr>
        <p:grpSpPr>
          <a:xfrm>
            <a:off x="2480452" y="4030208"/>
            <a:ext cx="378437" cy="377805"/>
            <a:chOff x="2480452" y="4030208"/>
            <a:chExt cx="378437" cy="377805"/>
          </a:xfrm>
        </p:grpSpPr>
        <p:sp>
          <p:nvSpPr>
            <p:cNvPr id="1104" name="Google Shape;1104;p65"/>
            <p:cNvSpPr/>
            <p:nvPr/>
          </p:nvSpPr>
          <p:spPr>
            <a:xfrm>
              <a:off x="2482681" y="4367206"/>
              <a:ext cx="376209" cy="40807"/>
            </a:xfrm>
            <a:custGeom>
              <a:rect b="b" l="l" r="r" t="t"/>
              <a:pathLst>
                <a:path extrusionOk="0" h="1227" w="11312">
                  <a:moveTo>
                    <a:pt x="3441" y="0"/>
                  </a:moveTo>
                  <a:cubicBezTo>
                    <a:pt x="3019" y="0"/>
                    <a:pt x="2596" y="107"/>
                    <a:pt x="2215" y="322"/>
                  </a:cubicBezTo>
                  <a:cubicBezTo>
                    <a:pt x="1953" y="464"/>
                    <a:pt x="1643" y="560"/>
                    <a:pt x="1334" y="560"/>
                  </a:cubicBezTo>
                  <a:lnTo>
                    <a:pt x="429" y="560"/>
                  </a:lnTo>
                  <a:cubicBezTo>
                    <a:pt x="0" y="560"/>
                    <a:pt x="0" y="1226"/>
                    <a:pt x="429" y="1226"/>
                  </a:cubicBezTo>
                  <a:lnTo>
                    <a:pt x="1334" y="1226"/>
                  </a:lnTo>
                  <a:cubicBezTo>
                    <a:pt x="1762" y="1226"/>
                    <a:pt x="2191" y="1107"/>
                    <a:pt x="2548" y="893"/>
                  </a:cubicBezTo>
                  <a:cubicBezTo>
                    <a:pt x="2822" y="738"/>
                    <a:pt x="3132" y="661"/>
                    <a:pt x="3441" y="661"/>
                  </a:cubicBezTo>
                  <a:cubicBezTo>
                    <a:pt x="3751" y="661"/>
                    <a:pt x="4060" y="738"/>
                    <a:pt x="4334" y="893"/>
                  </a:cubicBezTo>
                  <a:cubicBezTo>
                    <a:pt x="4715" y="1107"/>
                    <a:pt x="5144" y="1226"/>
                    <a:pt x="5573" y="1226"/>
                  </a:cubicBezTo>
                  <a:lnTo>
                    <a:pt x="10860" y="1226"/>
                  </a:lnTo>
                  <a:cubicBezTo>
                    <a:pt x="11312" y="1226"/>
                    <a:pt x="11312" y="560"/>
                    <a:pt x="10860" y="560"/>
                  </a:cubicBezTo>
                  <a:lnTo>
                    <a:pt x="5573" y="560"/>
                  </a:lnTo>
                  <a:cubicBezTo>
                    <a:pt x="5263" y="560"/>
                    <a:pt x="4954" y="464"/>
                    <a:pt x="4668" y="322"/>
                  </a:cubicBezTo>
                  <a:cubicBezTo>
                    <a:pt x="4287" y="107"/>
                    <a:pt x="3864" y="0"/>
                    <a:pt x="3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5"/>
            <p:cNvSpPr/>
            <p:nvPr/>
          </p:nvSpPr>
          <p:spPr>
            <a:xfrm>
              <a:off x="2480452" y="4030208"/>
              <a:ext cx="368161" cy="317609"/>
            </a:xfrm>
            <a:custGeom>
              <a:rect b="b" l="l" r="r" t="t"/>
              <a:pathLst>
                <a:path extrusionOk="0" h="9550" w="11070">
                  <a:moveTo>
                    <a:pt x="3520" y="4900"/>
                  </a:moveTo>
                  <a:cubicBezTo>
                    <a:pt x="3687" y="4900"/>
                    <a:pt x="3854" y="5013"/>
                    <a:pt x="3854" y="5239"/>
                  </a:cubicBezTo>
                  <a:lnTo>
                    <a:pt x="3854" y="7097"/>
                  </a:lnTo>
                  <a:lnTo>
                    <a:pt x="3949" y="7001"/>
                  </a:lnTo>
                  <a:cubicBezTo>
                    <a:pt x="4020" y="6935"/>
                    <a:pt x="4098" y="6907"/>
                    <a:pt x="4173" y="6907"/>
                  </a:cubicBezTo>
                  <a:cubicBezTo>
                    <a:pt x="4420" y="6907"/>
                    <a:pt x="4627" y="7216"/>
                    <a:pt x="4425" y="7454"/>
                  </a:cubicBezTo>
                  <a:lnTo>
                    <a:pt x="3758" y="8121"/>
                  </a:lnTo>
                  <a:cubicBezTo>
                    <a:pt x="3687" y="8192"/>
                    <a:pt x="3598" y="8228"/>
                    <a:pt x="3511" y="8228"/>
                  </a:cubicBezTo>
                  <a:cubicBezTo>
                    <a:pt x="3425" y="8228"/>
                    <a:pt x="3342" y="8192"/>
                    <a:pt x="3282" y="8121"/>
                  </a:cubicBezTo>
                  <a:lnTo>
                    <a:pt x="2615" y="7454"/>
                  </a:lnTo>
                  <a:cubicBezTo>
                    <a:pt x="2414" y="7216"/>
                    <a:pt x="2621" y="6907"/>
                    <a:pt x="2868" y="6907"/>
                  </a:cubicBezTo>
                  <a:cubicBezTo>
                    <a:pt x="2942" y="6907"/>
                    <a:pt x="3020" y="6935"/>
                    <a:pt x="3092" y="7001"/>
                  </a:cubicBezTo>
                  <a:lnTo>
                    <a:pt x="3187" y="7097"/>
                  </a:lnTo>
                  <a:lnTo>
                    <a:pt x="3187" y="5239"/>
                  </a:lnTo>
                  <a:cubicBezTo>
                    <a:pt x="3187" y="5013"/>
                    <a:pt x="3354" y="4900"/>
                    <a:pt x="3520" y="4900"/>
                  </a:cubicBezTo>
                  <a:close/>
                  <a:moveTo>
                    <a:pt x="1044" y="0"/>
                  </a:moveTo>
                  <a:cubicBezTo>
                    <a:pt x="829" y="0"/>
                    <a:pt x="686" y="167"/>
                    <a:pt x="710" y="357"/>
                  </a:cubicBezTo>
                  <a:cubicBezTo>
                    <a:pt x="758" y="1119"/>
                    <a:pt x="901" y="1881"/>
                    <a:pt x="1067" y="2643"/>
                  </a:cubicBezTo>
                  <a:cubicBezTo>
                    <a:pt x="1353" y="3596"/>
                    <a:pt x="1329" y="4620"/>
                    <a:pt x="1044" y="5596"/>
                  </a:cubicBezTo>
                  <a:cubicBezTo>
                    <a:pt x="1020" y="5668"/>
                    <a:pt x="996" y="5715"/>
                    <a:pt x="996" y="5787"/>
                  </a:cubicBezTo>
                  <a:cubicBezTo>
                    <a:pt x="877" y="6144"/>
                    <a:pt x="734" y="6525"/>
                    <a:pt x="567" y="6859"/>
                  </a:cubicBezTo>
                  <a:cubicBezTo>
                    <a:pt x="0" y="8134"/>
                    <a:pt x="933" y="9550"/>
                    <a:pt x="2295" y="9550"/>
                  </a:cubicBezTo>
                  <a:cubicBezTo>
                    <a:pt x="2307" y="9550"/>
                    <a:pt x="2318" y="9550"/>
                    <a:pt x="2330" y="9550"/>
                  </a:cubicBezTo>
                  <a:lnTo>
                    <a:pt x="10093" y="9550"/>
                  </a:lnTo>
                  <a:cubicBezTo>
                    <a:pt x="10355" y="9550"/>
                    <a:pt x="10617" y="9454"/>
                    <a:pt x="10784" y="9264"/>
                  </a:cubicBezTo>
                  <a:cubicBezTo>
                    <a:pt x="10974" y="9097"/>
                    <a:pt x="11069" y="8859"/>
                    <a:pt x="11046" y="8597"/>
                  </a:cubicBezTo>
                  <a:cubicBezTo>
                    <a:pt x="11046" y="8311"/>
                    <a:pt x="10903" y="8049"/>
                    <a:pt x="10665" y="7883"/>
                  </a:cubicBezTo>
                  <a:lnTo>
                    <a:pt x="10665" y="7859"/>
                  </a:lnTo>
                  <a:cubicBezTo>
                    <a:pt x="10508" y="7749"/>
                    <a:pt x="10321" y="7691"/>
                    <a:pt x="10137" y="7691"/>
                  </a:cubicBezTo>
                  <a:cubicBezTo>
                    <a:pt x="10040" y="7691"/>
                    <a:pt x="9945" y="7707"/>
                    <a:pt x="9855" y="7740"/>
                  </a:cubicBezTo>
                  <a:cubicBezTo>
                    <a:pt x="9750" y="7781"/>
                    <a:pt x="9641" y="7800"/>
                    <a:pt x="9534" y="7800"/>
                  </a:cubicBezTo>
                  <a:cubicBezTo>
                    <a:pt x="9396" y="7800"/>
                    <a:pt x="9261" y="7769"/>
                    <a:pt x="9140" y="7716"/>
                  </a:cubicBezTo>
                  <a:lnTo>
                    <a:pt x="9117" y="7716"/>
                  </a:lnTo>
                  <a:lnTo>
                    <a:pt x="6735" y="6549"/>
                  </a:lnTo>
                  <a:cubicBezTo>
                    <a:pt x="6116" y="6239"/>
                    <a:pt x="5687" y="5620"/>
                    <a:pt x="5640" y="4930"/>
                  </a:cubicBezTo>
                  <a:lnTo>
                    <a:pt x="5640" y="4668"/>
                  </a:lnTo>
                  <a:lnTo>
                    <a:pt x="6021" y="357"/>
                  </a:lnTo>
                  <a:cubicBezTo>
                    <a:pt x="6045" y="167"/>
                    <a:pt x="5878" y="0"/>
                    <a:pt x="5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65"/>
          <p:cNvGrpSpPr/>
          <p:nvPr/>
        </p:nvGrpSpPr>
        <p:grpSpPr>
          <a:xfrm>
            <a:off x="6358776" y="3409084"/>
            <a:ext cx="325524" cy="377838"/>
            <a:chOff x="6358776" y="3409084"/>
            <a:chExt cx="325524" cy="377838"/>
          </a:xfrm>
        </p:grpSpPr>
        <p:sp>
          <p:nvSpPr>
            <p:cNvPr id="1107" name="Google Shape;1107;p65"/>
            <p:cNvSpPr/>
            <p:nvPr/>
          </p:nvSpPr>
          <p:spPr>
            <a:xfrm>
              <a:off x="6358776" y="3587278"/>
              <a:ext cx="52281" cy="22216"/>
            </a:xfrm>
            <a:custGeom>
              <a:rect b="b" l="l" r="r" t="t"/>
              <a:pathLst>
                <a:path extrusionOk="0" h="668" w="1572">
                  <a:moveTo>
                    <a:pt x="453" y="1"/>
                  </a:moveTo>
                  <a:cubicBezTo>
                    <a:pt x="0" y="1"/>
                    <a:pt x="0" y="668"/>
                    <a:pt x="453" y="668"/>
                  </a:cubicBezTo>
                  <a:lnTo>
                    <a:pt x="1119" y="668"/>
                  </a:lnTo>
                  <a:cubicBezTo>
                    <a:pt x="1572" y="668"/>
                    <a:pt x="1572" y="1"/>
                    <a:pt x="1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5"/>
            <p:cNvSpPr/>
            <p:nvPr/>
          </p:nvSpPr>
          <p:spPr>
            <a:xfrm>
              <a:off x="6382222" y="3535828"/>
              <a:ext cx="52248" cy="33257"/>
            </a:xfrm>
            <a:custGeom>
              <a:rect b="b" l="l" r="r" t="t"/>
              <a:pathLst>
                <a:path extrusionOk="0" h="1000" w="1571">
                  <a:moveTo>
                    <a:pt x="497" y="0"/>
                  </a:moveTo>
                  <a:cubicBezTo>
                    <a:pt x="187" y="0"/>
                    <a:pt x="0" y="438"/>
                    <a:pt x="343" y="619"/>
                  </a:cubicBezTo>
                  <a:lnTo>
                    <a:pt x="915" y="953"/>
                  </a:lnTo>
                  <a:cubicBezTo>
                    <a:pt x="973" y="985"/>
                    <a:pt x="1030" y="1000"/>
                    <a:pt x="1084" y="1000"/>
                  </a:cubicBezTo>
                  <a:cubicBezTo>
                    <a:pt x="1381" y="1000"/>
                    <a:pt x="1571" y="559"/>
                    <a:pt x="1248" y="357"/>
                  </a:cubicBezTo>
                  <a:lnTo>
                    <a:pt x="676" y="48"/>
                  </a:lnTo>
                  <a:cubicBezTo>
                    <a:pt x="614" y="15"/>
                    <a:pt x="554" y="0"/>
                    <a:pt x="4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5"/>
            <p:cNvSpPr/>
            <p:nvPr/>
          </p:nvSpPr>
          <p:spPr>
            <a:xfrm>
              <a:off x="6386479" y="3627685"/>
              <a:ext cx="47991" cy="33324"/>
            </a:xfrm>
            <a:custGeom>
              <a:rect b="b" l="l" r="r" t="t"/>
              <a:pathLst>
                <a:path extrusionOk="0" h="1002" w="1443">
                  <a:moveTo>
                    <a:pt x="956" y="1"/>
                  </a:moveTo>
                  <a:cubicBezTo>
                    <a:pt x="902" y="1"/>
                    <a:pt x="845" y="15"/>
                    <a:pt x="787" y="48"/>
                  </a:cubicBezTo>
                  <a:lnTo>
                    <a:pt x="215" y="382"/>
                  </a:lnTo>
                  <a:cubicBezTo>
                    <a:pt x="48" y="477"/>
                    <a:pt x="1" y="667"/>
                    <a:pt x="96" y="834"/>
                  </a:cubicBezTo>
                  <a:cubicBezTo>
                    <a:pt x="143" y="943"/>
                    <a:pt x="251" y="1002"/>
                    <a:pt x="368" y="1002"/>
                  </a:cubicBezTo>
                  <a:cubicBezTo>
                    <a:pt x="428" y="1002"/>
                    <a:pt x="491" y="986"/>
                    <a:pt x="548" y="953"/>
                  </a:cubicBezTo>
                  <a:lnTo>
                    <a:pt x="1120" y="620"/>
                  </a:lnTo>
                  <a:cubicBezTo>
                    <a:pt x="1443" y="438"/>
                    <a:pt x="1253" y="1"/>
                    <a:pt x="9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5"/>
            <p:cNvSpPr/>
            <p:nvPr/>
          </p:nvSpPr>
          <p:spPr>
            <a:xfrm>
              <a:off x="6635977" y="3587278"/>
              <a:ext cx="48323" cy="22216"/>
            </a:xfrm>
            <a:custGeom>
              <a:rect b="b" l="l" r="r" t="t"/>
              <a:pathLst>
                <a:path extrusionOk="0" h="668" w="1453">
                  <a:moveTo>
                    <a:pt x="334" y="1"/>
                  </a:moveTo>
                  <a:cubicBezTo>
                    <a:pt x="143" y="1"/>
                    <a:pt x="0" y="144"/>
                    <a:pt x="0" y="334"/>
                  </a:cubicBezTo>
                  <a:cubicBezTo>
                    <a:pt x="0" y="501"/>
                    <a:pt x="143" y="668"/>
                    <a:pt x="334" y="668"/>
                  </a:cubicBezTo>
                  <a:lnTo>
                    <a:pt x="1000" y="668"/>
                  </a:lnTo>
                  <a:cubicBezTo>
                    <a:pt x="1453" y="668"/>
                    <a:pt x="1453" y="1"/>
                    <a:pt x="10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5"/>
            <p:cNvSpPr/>
            <p:nvPr/>
          </p:nvSpPr>
          <p:spPr>
            <a:xfrm>
              <a:off x="6608606" y="3535529"/>
              <a:ext cx="47991" cy="33557"/>
            </a:xfrm>
            <a:custGeom>
              <a:rect b="b" l="l" r="r" t="t"/>
              <a:pathLst>
                <a:path extrusionOk="0" h="1009" w="1443">
                  <a:moveTo>
                    <a:pt x="1048" y="1"/>
                  </a:moveTo>
                  <a:cubicBezTo>
                    <a:pt x="997" y="1"/>
                    <a:pt x="945" y="11"/>
                    <a:pt x="895" y="33"/>
                  </a:cubicBezTo>
                  <a:lnTo>
                    <a:pt x="323" y="366"/>
                  </a:lnTo>
                  <a:cubicBezTo>
                    <a:pt x="0" y="568"/>
                    <a:pt x="190" y="1009"/>
                    <a:pt x="487" y="1009"/>
                  </a:cubicBezTo>
                  <a:cubicBezTo>
                    <a:pt x="541" y="1009"/>
                    <a:pt x="598" y="994"/>
                    <a:pt x="657" y="962"/>
                  </a:cubicBezTo>
                  <a:lnTo>
                    <a:pt x="1228" y="628"/>
                  </a:lnTo>
                  <a:cubicBezTo>
                    <a:pt x="1395" y="533"/>
                    <a:pt x="1442" y="319"/>
                    <a:pt x="1347" y="176"/>
                  </a:cubicBezTo>
                  <a:cubicBezTo>
                    <a:pt x="1281" y="59"/>
                    <a:pt x="1167"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5"/>
            <p:cNvSpPr/>
            <p:nvPr/>
          </p:nvSpPr>
          <p:spPr>
            <a:xfrm>
              <a:off x="6608606" y="3627685"/>
              <a:ext cx="51582" cy="33291"/>
            </a:xfrm>
            <a:custGeom>
              <a:rect b="b" l="l" r="r" t="t"/>
              <a:pathLst>
                <a:path extrusionOk="0" h="1001" w="1551">
                  <a:moveTo>
                    <a:pt x="487" y="1"/>
                  </a:moveTo>
                  <a:cubicBezTo>
                    <a:pt x="190" y="1"/>
                    <a:pt x="1" y="438"/>
                    <a:pt x="323" y="620"/>
                  </a:cubicBezTo>
                  <a:lnTo>
                    <a:pt x="895" y="953"/>
                  </a:lnTo>
                  <a:cubicBezTo>
                    <a:pt x="953" y="986"/>
                    <a:pt x="1011" y="1000"/>
                    <a:pt x="1064" y="1000"/>
                  </a:cubicBezTo>
                  <a:cubicBezTo>
                    <a:pt x="1361" y="1000"/>
                    <a:pt x="1551" y="563"/>
                    <a:pt x="1228" y="382"/>
                  </a:cubicBezTo>
                  <a:lnTo>
                    <a:pt x="657" y="48"/>
                  </a:lnTo>
                  <a:cubicBezTo>
                    <a:pt x="598" y="15"/>
                    <a:pt x="541" y="1"/>
                    <a:pt x="4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5"/>
            <p:cNvSpPr/>
            <p:nvPr/>
          </p:nvSpPr>
          <p:spPr>
            <a:xfrm>
              <a:off x="6425291" y="3409084"/>
              <a:ext cx="173471" cy="152718"/>
            </a:xfrm>
            <a:custGeom>
              <a:rect b="b" l="l" r="r" t="t"/>
              <a:pathLst>
                <a:path extrusionOk="0" h="4592" w="5216">
                  <a:moveTo>
                    <a:pt x="2001" y="1"/>
                  </a:moveTo>
                  <a:cubicBezTo>
                    <a:pt x="1811" y="1"/>
                    <a:pt x="1668" y="144"/>
                    <a:pt x="1668" y="334"/>
                  </a:cubicBezTo>
                  <a:lnTo>
                    <a:pt x="1668" y="1739"/>
                  </a:lnTo>
                  <a:cubicBezTo>
                    <a:pt x="1" y="2144"/>
                    <a:pt x="286" y="4573"/>
                    <a:pt x="2001" y="4573"/>
                  </a:cubicBezTo>
                  <a:cubicBezTo>
                    <a:pt x="2311" y="4573"/>
                    <a:pt x="2644" y="4478"/>
                    <a:pt x="2882" y="4287"/>
                  </a:cubicBezTo>
                  <a:cubicBezTo>
                    <a:pt x="3153" y="4497"/>
                    <a:pt x="3459" y="4592"/>
                    <a:pt x="3758" y="4592"/>
                  </a:cubicBezTo>
                  <a:cubicBezTo>
                    <a:pt x="4509" y="4592"/>
                    <a:pt x="5216" y="3996"/>
                    <a:pt x="5216" y="3144"/>
                  </a:cubicBezTo>
                  <a:cubicBezTo>
                    <a:pt x="5216" y="2477"/>
                    <a:pt x="4764" y="1882"/>
                    <a:pt x="4121" y="1739"/>
                  </a:cubicBezTo>
                  <a:lnTo>
                    <a:pt x="4121" y="334"/>
                  </a:lnTo>
                  <a:cubicBezTo>
                    <a:pt x="4121" y="144"/>
                    <a:pt x="3954" y="1"/>
                    <a:pt x="3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5"/>
            <p:cNvSpPr/>
            <p:nvPr/>
          </p:nvSpPr>
          <p:spPr>
            <a:xfrm>
              <a:off x="6425291" y="3634802"/>
              <a:ext cx="191696" cy="152120"/>
            </a:xfrm>
            <a:custGeom>
              <a:rect b="b" l="l" r="r" t="t"/>
              <a:pathLst>
                <a:path extrusionOk="0" h="4574" w="5764">
                  <a:moveTo>
                    <a:pt x="2001" y="1"/>
                  </a:moveTo>
                  <a:cubicBezTo>
                    <a:pt x="286" y="25"/>
                    <a:pt x="1" y="2454"/>
                    <a:pt x="1668" y="2859"/>
                  </a:cubicBezTo>
                  <a:lnTo>
                    <a:pt x="1668" y="4240"/>
                  </a:lnTo>
                  <a:cubicBezTo>
                    <a:pt x="1668" y="4430"/>
                    <a:pt x="1811" y="4573"/>
                    <a:pt x="2001" y="4573"/>
                  </a:cubicBezTo>
                  <a:lnTo>
                    <a:pt x="3787" y="4573"/>
                  </a:lnTo>
                  <a:cubicBezTo>
                    <a:pt x="3954" y="4573"/>
                    <a:pt x="4121" y="4430"/>
                    <a:pt x="4121" y="4240"/>
                  </a:cubicBezTo>
                  <a:lnTo>
                    <a:pt x="4121" y="2859"/>
                  </a:lnTo>
                  <a:cubicBezTo>
                    <a:pt x="5764" y="2454"/>
                    <a:pt x="5478" y="25"/>
                    <a:pt x="3787" y="1"/>
                  </a:cubicBezTo>
                  <a:cubicBezTo>
                    <a:pt x="3454" y="1"/>
                    <a:pt x="3144" y="120"/>
                    <a:pt x="2882" y="310"/>
                  </a:cubicBezTo>
                  <a:cubicBezTo>
                    <a:pt x="2644" y="120"/>
                    <a:pt x="2311" y="1"/>
                    <a:pt x="2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5"/>
            <p:cNvSpPr/>
            <p:nvPr/>
          </p:nvSpPr>
          <p:spPr>
            <a:xfrm>
              <a:off x="6441920" y="3569884"/>
              <a:ext cx="159237" cy="57037"/>
            </a:xfrm>
            <a:custGeom>
              <a:rect b="b" l="l" r="r" t="t"/>
              <a:pathLst>
                <a:path extrusionOk="0" h="1715" w="4788">
                  <a:moveTo>
                    <a:pt x="263" y="0"/>
                  </a:moveTo>
                  <a:cubicBezTo>
                    <a:pt x="1" y="548"/>
                    <a:pt x="1" y="1167"/>
                    <a:pt x="263" y="1715"/>
                  </a:cubicBezTo>
                  <a:cubicBezTo>
                    <a:pt x="1287" y="1691"/>
                    <a:pt x="2287" y="1548"/>
                    <a:pt x="3287" y="1286"/>
                  </a:cubicBezTo>
                  <a:cubicBezTo>
                    <a:pt x="3740" y="1286"/>
                    <a:pt x="4168" y="1429"/>
                    <a:pt x="4525" y="1715"/>
                  </a:cubicBezTo>
                  <a:cubicBezTo>
                    <a:pt x="4787" y="1167"/>
                    <a:pt x="4787" y="548"/>
                    <a:pt x="4525" y="0"/>
                  </a:cubicBezTo>
                  <a:cubicBezTo>
                    <a:pt x="3501" y="24"/>
                    <a:pt x="2501" y="167"/>
                    <a:pt x="1501" y="405"/>
                  </a:cubicBezTo>
                  <a:cubicBezTo>
                    <a:pt x="1049" y="405"/>
                    <a:pt x="620" y="262"/>
                    <a:pt x="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65"/>
          <p:cNvGrpSpPr/>
          <p:nvPr/>
        </p:nvGrpSpPr>
        <p:grpSpPr>
          <a:xfrm>
            <a:off x="2491394" y="2768970"/>
            <a:ext cx="377805" cy="378637"/>
            <a:chOff x="2491394" y="2768970"/>
            <a:chExt cx="377805" cy="378637"/>
          </a:xfrm>
        </p:grpSpPr>
        <p:sp>
          <p:nvSpPr>
            <p:cNvPr id="1117" name="Google Shape;1117;p65"/>
            <p:cNvSpPr/>
            <p:nvPr/>
          </p:nvSpPr>
          <p:spPr>
            <a:xfrm>
              <a:off x="2721869" y="3016871"/>
              <a:ext cx="22183" cy="29333"/>
            </a:xfrm>
            <a:custGeom>
              <a:rect b="b" l="l" r="r" t="t"/>
              <a:pathLst>
                <a:path extrusionOk="0" h="882" w="667">
                  <a:moveTo>
                    <a:pt x="0" y="1"/>
                  </a:moveTo>
                  <a:lnTo>
                    <a:pt x="0" y="882"/>
                  </a:lnTo>
                  <a:lnTo>
                    <a:pt x="667" y="882"/>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5"/>
            <p:cNvSpPr/>
            <p:nvPr/>
          </p:nvSpPr>
          <p:spPr>
            <a:xfrm>
              <a:off x="2546834" y="2823645"/>
              <a:ext cx="133063" cy="22981"/>
            </a:xfrm>
            <a:custGeom>
              <a:rect b="b" l="l" r="r" t="t"/>
              <a:pathLst>
                <a:path extrusionOk="0" h="691" w="4001">
                  <a:moveTo>
                    <a:pt x="95" y="0"/>
                  </a:moveTo>
                  <a:cubicBezTo>
                    <a:pt x="48" y="0"/>
                    <a:pt x="0" y="48"/>
                    <a:pt x="0" y="119"/>
                  </a:cubicBezTo>
                  <a:lnTo>
                    <a:pt x="0" y="572"/>
                  </a:lnTo>
                  <a:cubicBezTo>
                    <a:pt x="0" y="619"/>
                    <a:pt x="48" y="667"/>
                    <a:pt x="95" y="691"/>
                  </a:cubicBezTo>
                  <a:lnTo>
                    <a:pt x="3882" y="691"/>
                  </a:lnTo>
                  <a:cubicBezTo>
                    <a:pt x="3929" y="667"/>
                    <a:pt x="3977" y="619"/>
                    <a:pt x="4001" y="572"/>
                  </a:cubicBezTo>
                  <a:lnTo>
                    <a:pt x="4001" y="119"/>
                  </a:lnTo>
                  <a:cubicBezTo>
                    <a:pt x="4001" y="48"/>
                    <a:pt x="3929" y="0"/>
                    <a:pt x="3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5"/>
            <p:cNvSpPr/>
            <p:nvPr/>
          </p:nvSpPr>
          <p:spPr>
            <a:xfrm>
              <a:off x="2491394" y="2768970"/>
              <a:ext cx="243179" cy="132298"/>
            </a:xfrm>
            <a:custGeom>
              <a:rect b="b" l="l" r="r" t="t"/>
              <a:pathLst>
                <a:path extrusionOk="0" h="3978" w="7312">
                  <a:moveTo>
                    <a:pt x="5549" y="977"/>
                  </a:moveTo>
                  <a:cubicBezTo>
                    <a:pt x="5978" y="977"/>
                    <a:pt x="6335" y="1335"/>
                    <a:pt x="6335" y="1763"/>
                  </a:cubicBezTo>
                  <a:lnTo>
                    <a:pt x="6335" y="2216"/>
                  </a:lnTo>
                  <a:cubicBezTo>
                    <a:pt x="6335" y="2644"/>
                    <a:pt x="5978" y="2978"/>
                    <a:pt x="5549" y="2978"/>
                  </a:cubicBezTo>
                  <a:lnTo>
                    <a:pt x="1762" y="2978"/>
                  </a:lnTo>
                  <a:cubicBezTo>
                    <a:pt x="1334" y="2978"/>
                    <a:pt x="1000" y="2644"/>
                    <a:pt x="1000" y="2216"/>
                  </a:cubicBezTo>
                  <a:lnTo>
                    <a:pt x="1000" y="1763"/>
                  </a:lnTo>
                  <a:cubicBezTo>
                    <a:pt x="1000" y="1335"/>
                    <a:pt x="1334" y="977"/>
                    <a:pt x="1762" y="977"/>
                  </a:cubicBezTo>
                  <a:close/>
                  <a:moveTo>
                    <a:pt x="1334" y="1"/>
                  </a:moveTo>
                  <a:cubicBezTo>
                    <a:pt x="595" y="1"/>
                    <a:pt x="0" y="596"/>
                    <a:pt x="0" y="1335"/>
                  </a:cubicBezTo>
                  <a:lnTo>
                    <a:pt x="0" y="2668"/>
                  </a:lnTo>
                  <a:cubicBezTo>
                    <a:pt x="0" y="3383"/>
                    <a:pt x="595" y="3978"/>
                    <a:pt x="1334" y="3978"/>
                  </a:cubicBezTo>
                  <a:lnTo>
                    <a:pt x="6001" y="3978"/>
                  </a:lnTo>
                  <a:cubicBezTo>
                    <a:pt x="6716" y="3978"/>
                    <a:pt x="7311" y="3383"/>
                    <a:pt x="7311" y="2668"/>
                  </a:cubicBezTo>
                  <a:lnTo>
                    <a:pt x="7311" y="1335"/>
                  </a:lnTo>
                  <a:cubicBezTo>
                    <a:pt x="7311" y="596"/>
                    <a:pt x="6716" y="1"/>
                    <a:pt x="6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5"/>
            <p:cNvSpPr/>
            <p:nvPr/>
          </p:nvSpPr>
          <p:spPr>
            <a:xfrm>
              <a:off x="2491394" y="2907587"/>
              <a:ext cx="293065" cy="240019"/>
            </a:xfrm>
            <a:custGeom>
              <a:rect b="b" l="l" r="r" t="t"/>
              <a:pathLst>
                <a:path extrusionOk="0" h="7217" w="8812">
                  <a:moveTo>
                    <a:pt x="0" y="0"/>
                  </a:moveTo>
                  <a:lnTo>
                    <a:pt x="0" y="5883"/>
                  </a:lnTo>
                  <a:cubicBezTo>
                    <a:pt x="0" y="6597"/>
                    <a:pt x="595" y="7216"/>
                    <a:pt x="1334" y="7216"/>
                  </a:cubicBezTo>
                  <a:lnTo>
                    <a:pt x="8478" y="7216"/>
                  </a:lnTo>
                  <a:cubicBezTo>
                    <a:pt x="8669" y="7216"/>
                    <a:pt x="8811" y="7049"/>
                    <a:pt x="8811" y="6883"/>
                  </a:cubicBezTo>
                  <a:lnTo>
                    <a:pt x="8811" y="4859"/>
                  </a:lnTo>
                  <a:lnTo>
                    <a:pt x="6597" y="4859"/>
                  </a:lnTo>
                  <a:cubicBezTo>
                    <a:pt x="6406" y="4859"/>
                    <a:pt x="6239" y="4692"/>
                    <a:pt x="6263" y="4501"/>
                  </a:cubicBezTo>
                  <a:lnTo>
                    <a:pt x="6263" y="2953"/>
                  </a:lnTo>
                  <a:cubicBezTo>
                    <a:pt x="6263" y="2763"/>
                    <a:pt x="6406" y="2620"/>
                    <a:pt x="6597" y="2620"/>
                  </a:cubicBezTo>
                  <a:lnTo>
                    <a:pt x="8811" y="2620"/>
                  </a:lnTo>
                  <a:lnTo>
                    <a:pt x="8811" y="834"/>
                  </a:lnTo>
                  <a:cubicBezTo>
                    <a:pt x="8811" y="643"/>
                    <a:pt x="8669" y="501"/>
                    <a:pt x="8478" y="501"/>
                  </a:cubicBezTo>
                  <a:lnTo>
                    <a:pt x="1334" y="501"/>
                  </a:lnTo>
                  <a:cubicBezTo>
                    <a:pt x="834" y="501"/>
                    <a:pt x="357" y="31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5"/>
            <p:cNvSpPr/>
            <p:nvPr/>
          </p:nvSpPr>
          <p:spPr>
            <a:xfrm>
              <a:off x="2765403" y="2994688"/>
              <a:ext cx="103797" cy="73699"/>
            </a:xfrm>
            <a:custGeom>
              <a:rect b="b" l="l" r="r" t="t"/>
              <a:pathLst>
                <a:path extrusionOk="0" h="2216" w="3121">
                  <a:moveTo>
                    <a:pt x="2454" y="668"/>
                  </a:moveTo>
                  <a:lnTo>
                    <a:pt x="2454" y="1549"/>
                  </a:lnTo>
                  <a:lnTo>
                    <a:pt x="1787" y="1549"/>
                  </a:lnTo>
                  <a:lnTo>
                    <a:pt x="1787" y="668"/>
                  </a:lnTo>
                  <a:close/>
                  <a:moveTo>
                    <a:pt x="1454" y="1"/>
                  </a:moveTo>
                  <a:cubicBezTo>
                    <a:pt x="1263" y="1"/>
                    <a:pt x="1120" y="144"/>
                    <a:pt x="1120" y="334"/>
                  </a:cubicBezTo>
                  <a:lnTo>
                    <a:pt x="1120" y="668"/>
                  </a:lnTo>
                  <a:lnTo>
                    <a:pt x="1" y="668"/>
                  </a:lnTo>
                  <a:lnTo>
                    <a:pt x="1" y="1549"/>
                  </a:lnTo>
                  <a:lnTo>
                    <a:pt x="1120" y="1549"/>
                  </a:lnTo>
                  <a:lnTo>
                    <a:pt x="1120" y="1882"/>
                  </a:lnTo>
                  <a:cubicBezTo>
                    <a:pt x="1120" y="2073"/>
                    <a:pt x="1263" y="2216"/>
                    <a:pt x="1454" y="2216"/>
                  </a:cubicBezTo>
                  <a:lnTo>
                    <a:pt x="2787" y="2216"/>
                  </a:lnTo>
                  <a:cubicBezTo>
                    <a:pt x="2978" y="2216"/>
                    <a:pt x="3121" y="2073"/>
                    <a:pt x="3121" y="1882"/>
                  </a:cubicBezTo>
                  <a:lnTo>
                    <a:pt x="3121" y="334"/>
                  </a:lnTo>
                  <a:cubicBezTo>
                    <a:pt x="3121" y="144"/>
                    <a:pt x="2978" y="1"/>
                    <a:pt x="2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65"/>
          <p:cNvGrpSpPr/>
          <p:nvPr/>
        </p:nvGrpSpPr>
        <p:grpSpPr>
          <a:xfrm>
            <a:off x="5585772" y="2107504"/>
            <a:ext cx="346942" cy="377805"/>
            <a:chOff x="5585772" y="2107504"/>
            <a:chExt cx="346942" cy="377805"/>
          </a:xfrm>
        </p:grpSpPr>
        <p:sp>
          <p:nvSpPr>
            <p:cNvPr id="1123" name="Google Shape;1123;p65"/>
            <p:cNvSpPr/>
            <p:nvPr/>
          </p:nvSpPr>
          <p:spPr>
            <a:xfrm>
              <a:off x="5589729" y="2403695"/>
              <a:ext cx="82412" cy="81514"/>
            </a:xfrm>
            <a:custGeom>
              <a:rect b="b" l="l" r="r" t="t"/>
              <a:pathLst>
                <a:path extrusionOk="0" h="2451" w="2478">
                  <a:moveTo>
                    <a:pt x="429" y="1"/>
                  </a:moveTo>
                  <a:lnTo>
                    <a:pt x="429" y="24"/>
                  </a:lnTo>
                  <a:cubicBezTo>
                    <a:pt x="310" y="24"/>
                    <a:pt x="215" y="24"/>
                    <a:pt x="96" y="48"/>
                  </a:cubicBezTo>
                  <a:cubicBezTo>
                    <a:pt x="96" y="144"/>
                    <a:pt x="72" y="263"/>
                    <a:pt x="72" y="358"/>
                  </a:cubicBezTo>
                  <a:cubicBezTo>
                    <a:pt x="0" y="1120"/>
                    <a:pt x="143" y="1691"/>
                    <a:pt x="500" y="2049"/>
                  </a:cubicBezTo>
                  <a:cubicBezTo>
                    <a:pt x="786" y="2317"/>
                    <a:pt x="1166" y="2451"/>
                    <a:pt x="1549" y="2451"/>
                  </a:cubicBezTo>
                  <a:cubicBezTo>
                    <a:pt x="1676" y="2451"/>
                    <a:pt x="1804" y="2436"/>
                    <a:pt x="1929" y="2406"/>
                  </a:cubicBezTo>
                  <a:cubicBezTo>
                    <a:pt x="2477" y="1310"/>
                    <a:pt x="1667" y="1"/>
                    <a:pt x="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5"/>
            <p:cNvSpPr/>
            <p:nvPr/>
          </p:nvSpPr>
          <p:spPr>
            <a:xfrm>
              <a:off x="5585772" y="2107504"/>
              <a:ext cx="184579" cy="68145"/>
            </a:xfrm>
            <a:custGeom>
              <a:rect b="b" l="l" r="r" t="t"/>
              <a:pathLst>
                <a:path extrusionOk="0" h="2049" w="5550">
                  <a:moveTo>
                    <a:pt x="334" y="0"/>
                  </a:moveTo>
                  <a:cubicBezTo>
                    <a:pt x="143" y="0"/>
                    <a:pt x="0" y="143"/>
                    <a:pt x="0" y="333"/>
                  </a:cubicBezTo>
                  <a:cubicBezTo>
                    <a:pt x="0" y="548"/>
                    <a:pt x="0" y="1215"/>
                    <a:pt x="72" y="2048"/>
                  </a:cubicBezTo>
                  <a:lnTo>
                    <a:pt x="5382" y="2048"/>
                  </a:lnTo>
                  <a:lnTo>
                    <a:pt x="5525" y="357"/>
                  </a:lnTo>
                  <a:cubicBezTo>
                    <a:pt x="5549" y="167"/>
                    <a:pt x="5406" y="0"/>
                    <a:pt x="5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5"/>
            <p:cNvSpPr/>
            <p:nvPr/>
          </p:nvSpPr>
          <p:spPr>
            <a:xfrm>
              <a:off x="5598443" y="2245290"/>
              <a:ext cx="171908" cy="58666"/>
            </a:xfrm>
            <a:custGeom>
              <a:rect b="b" l="l" r="r" t="t"/>
              <a:pathLst>
                <a:path extrusionOk="0" h="1764" w="5169">
                  <a:moveTo>
                    <a:pt x="0" y="1"/>
                  </a:moveTo>
                  <a:cubicBezTo>
                    <a:pt x="167" y="572"/>
                    <a:pt x="238" y="1168"/>
                    <a:pt x="238" y="1763"/>
                  </a:cubicBezTo>
                  <a:lnTo>
                    <a:pt x="4739" y="1763"/>
                  </a:lnTo>
                  <a:cubicBezTo>
                    <a:pt x="4978" y="1763"/>
                    <a:pt x="5168" y="1573"/>
                    <a:pt x="5168" y="1334"/>
                  </a:cubicBezTo>
                  <a:lnTo>
                    <a:pt x="5168" y="429"/>
                  </a:lnTo>
                  <a:cubicBezTo>
                    <a:pt x="5168" y="191"/>
                    <a:pt x="4978" y="1"/>
                    <a:pt x="4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5"/>
            <p:cNvSpPr/>
            <p:nvPr/>
          </p:nvSpPr>
          <p:spPr>
            <a:xfrm>
              <a:off x="5590528" y="2197765"/>
              <a:ext cx="172673" cy="25375"/>
            </a:xfrm>
            <a:custGeom>
              <a:rect b="b" l="l" r="r" t="t"/>
              <a:pathLst>
                <a:path extrusionOk="0" h="763" w="5192">
                  <a:moveTo>
                    <a:pt x="0" y="1"/>
                  </a:moveTo>
                  <a:cubicBezTo>
                    <a:pt x="24" y="239"/>
                    <a:pt x="72" y="501"/>
                    <a:pt x="119" y="763"/>
                  </a:cubicBezTo>
                  <a:lnTo>
                    <a:pt x="5120" y="763"/>
                  </a:lnTo>
                  <a:lnTo>
                    <a:pt x="5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5"/>
            <p:cNvSpPr/>
            <p:nvPr/>
          </p:nvSpPr>
          <p:spPr>
            <a:xfrm>
              <a:off x="5736262" y="2380515"/>
              <a:ext cx="92689" cy="104794"/>
            </a:xfrm>
            <a:custGeom>
              <a:rect b="b" l="l" r="r" t="t"/>
              <a:pathLst>
                <a:path extrusionOk="0" h="3151" w="2787">
                  <a:moveTo>
                    <a:pt x="1440" y="1"/>
                  </a:moveTo>
                  <a:cubicBezTo>
                    <a:pt x="1253" y="1"/>
                    <a:pt x="1080" y="125"/>
                    <a:pt x="1024" y="293"/>
                  </a:cubicBezTo>
                  <a:lnTo>
                    <a:pt x="0" y="3127"/>
                  </a:lnTo>
                  <a:cubicBezTo>
                    <a:pt x="143" y="3151"/>
                    <a:pt x="310" y="3151"/>
                    <a:pt x="476" y="3151"/>
                  </a:cubicBezTo>
                  <a:lnTo>
                    <a:pt x="1881" y="3151"/>
                  </a:lnTo>
                  <a:lnTo>
                    <a:pt x="2691" y="912"/>
                  </a:lnTo>
                  <a:cubicBezTo>
                    <a:pt x="2786" y="674"/>
                    <a:pt x="2667" y="412"/>
                    <a:pt x="2429" y="340"/>
                  </a:cubicBezTo>
                  <a:lnTo>
                    <a:pt x="1596" y="31"/>
                  </a:lnTo>
                  <a:cubicBezTo>
                    <a:pt x="1544" y="10"/>
                    <a:pt x="1491" y="1"/>
                    <a:pt x="14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5"/>
            <p:cNvSpPr/>
            <p:nvPr/>
          </p:nvSpPr>
          <p:spPr>
            <a:xfrm>
              <a:off x="5597645" y="2326871"/>
              <a:ext cx="159237" cy="150523"/>
            </a:xfrm>
            <a:custGeom>
              <a:rect b="b" l="l" r="r" t="t"/>
              <a:pathLst>
                <a:path extrusionOk="0" h="4526" w="4788">
                  <a:moveTo>
                    <a:pt x="239" y="1"/>
                  </a:moveTo>
                  <a:cubicBezTo>
                    <a:pt x="191" y="548"/>
                    <a:pt x="120" y="1120"/>
                    <a:pt x="0" y="1668"/>
                  </a:cubicBezTo>
                  <a:lnTo>
                    <a:pt x="191" y="1668"/>
                  </a:lnTo>
                  <a:cubicBezTo>
                    <a:pt x="1668" y="1668"/>
                    <a:pt x="2787" y="3049"/>
                    <a:pt x="2477" y="4502"/>
                  </a:cubicBezTo>
                  <a:cubicBezTo>
                    <a:pt x="2549" y="4454"/>
                    <a:pt x="2620" y="4406"/>
                    <a:pt x="2692" y="4359"/>
                  </a:cubicBezTo>
                  <a:cubicBezTo>
                    <a:pt x="2775" y="4299"/>
                    <a:pt x="2870" y="4269"/>
                    <a:pt x="2965" y="4269"/>
                  </a:cubicBezTo>
                  <a:cubicBezTo>
                    <a:pt x="3061" y="4269"/>
                    <a:pt x="3156" y="4299"/>
                    <a:pt x="3239" y="4359"/>
                  </a:cubicBezTo>
                  <a:cubicBezTo>
                    <a:pt x="3335" y="4430"/>
                    <a:pt x="3430" y="4478"/>
                    <a:pt x="3525" y="4525"/>
                  </a:cubicBezTo>
                  <a:lnTo>
                    <a:pt x="4573" y="1691"/>
                  </a:lnTo>
                  <a:cubicBezTo>
                    <a:pt x="4621" y="1549"/>
                    <a:pt x="4692" y="1430"/>
                    <a:pt x="4787" y="1334"/>
                  </a:cubicBezTo>
                  <a:lnTo>
                    <a:pt x="4787" y="1310"/>
                  </a:lnTo>
                  <a:cubicBezTo>
                    <a:pt x="4644" y="977"/>
                    <a:pt x="4573" y="596"/>
                    <a:pt x="4621" y="239"/>
                  </a:cubicBezTo>
                  <a:lnTo>
                    <a:pt x="4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5"/>
            <p:cNvSpPr/>
            <p:nvPr/>
          </p:nvSpPr>
          <p:spPr>
            <a:xfrm>
              <a:off x="5873250" y="2424016"/>
              <a:ext cx="59464" cy="61294"/>
            </a:xfrm>
            <a:custGeom>
              <a:rect b="b" l="l" r="r" t="t"/>
              <a:pathLst>
                <a:path extrusionOk="0" h="1843" w="1788">
                  <a:moveTo>
                    <a:pt x="878" y="1"/>
                  </a:moveTo>
                  <a:cubicBezTo>
                    <a:pt x="777" y="1"/>
                    <a:pt x="674" y="18"/>
                    <a:pt x="572" y="56"/>
                  </a:cubicBezTo>
                  <a:cubicBezTo>
                    <a:pt x="455" y="86"/>
                    <a:pt x="337" y="106"/>
                    <a:pt x="219" y="106"/>
                  </a:cubicBezTo>
                  <a:cubicBezTo>
                    <a:pt x="146" y="106"/>
                    <a:pt x="74" y="98"/>
                    <a:pt x="1" y="80"/>
                  </a:cubicBezTo>
                  <a:lnTo>
                    <a:pt x="1" y="1843"/>
                  </a:lnTo>
                  <a:lnTo>
                    <a:pt x="811" y="1843"/>
                  </a:lnTo>
                  <a:cubicBezTo>
                    <a:pt x="1096" y="1843"/>
                    <a:pt x="1335" y="1723"/>
                    <a:pt x="1525" y="1557"/>
                  </a:cubicBezTo>
                  <a:cubicBezTo>
                    <a:pt x="1692" y="1366"/>
                    <a:pt x="1787" y="1128"/>
                    <a:pt x="1787" y="890"/>
                  </a:cubicBezTo>
                  <a:cubicBezTo>
                    <a:pt x="1767" y="381"/>
                    <a:pt x="1345" y="1"/>
                    <a:pt x="8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5"/>
            <p:cNvSpPr/>
            <p:nvPr/>
          </p:nvSpPr>
          <p:spPr>
            <a:xfrm>
              <a:off x="5821767" y="2416367"/>
              <a:ext cx="29366" cy="68943"/>
            </a:xfrm>
            <a:custGeom>
              <a:rect b="b" l="l" r="r" t="t"/>
              <a:pathLst>
                <a:path extrusionOk="0" h="2073" w="883">
                  <a:moveTo>
                    <a:pt x="763" y="1"/>
                  </a:moveTo>
                  <a:lnTo>
                    <a:pt x="1" y="2073"/>
                  </a:lnTo>
                  <a:lnTo>
                    <a:pt x="882" y="2073"/>
                  </a:lnTo>
                  <a:lnTo>
                    <a:pt x="882" y="48"/>
                  </a:lnTo>
                  <a:lnTo>
                    <a:pt x="7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65"/>
          <p:cNvGrpSpPr/>
          <p:nvPr/>
        </p:nvGrpSpPr>
        <p:grpSpPr>
          <a:xfrm>
            <a:off x="6396789" y="2758693"/>
            <a:ext cx="229710" cy="377805"/>
            <a:chOff x="6396789" y="2758693"/>
            <a:chExt cx="229710" cy="377805"/>
          </a:xfrm>
        </p:grpSpPr>
        <p:sp>
          <p:nvSpPr>
            <p:cNvPr id="1132" name="Google Shape;1132;p65"/>
            <p:cNvSpPr/>
            <p:nvPr/>
          </p:nvSpPr>
          <p:spPr>
            <a:xfrm>
              <a:off x="6529852" y="2758693"/>
              <a:ext cx="95848" cy="51516"/>
            </a:xfrm>
            <a:custGeom>
              <a:rect b="b" l="l" r="r" t="t"/>
              <a:pathLst>
                <a:path extrusionOk="0" h="1549" w="2882">
                  <a:moveTo>
                    <a:pt x="572" y="0"/>
                  </a:moveTo>
                  <a:cubicBezTo>
                    <a:pt x="262" y="0"/>
                    <a:pt x="0" y="262"/>
                    <a:pt x="0" y="572"/>
                  </a:cubicBezTo>
                  <a:lnTo>
                    <a:pt x="0" y="1001"/>
                  </a:lnTo>
                  <a:cubicBezTo>
                    <a:pt x="0" y="1310"/>
                    <a:pt x="262" y="1548"/>
                    <a:pt x="572" y="1548"/>
                  </a:cubicBezTo>
                  <a:lnTo>
                    <a:pt x="2882" y="1548"/>
                  </a:lnTo>
                  <a:lnTo>
                    <a:pt x="2882" y="334"/>
                  </a:lnTo>
                  <a:cubicBezTo>
                    <a:pt x="2882" y="143"/>
                    <a:pt x="2739" y="0"/>
                    <a:pt x="2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5"/>
            <p:cNvSpPr/>
            <p:nvPr/>
          </p:nvSpPr>
          <p:spPr>
            <a:xfrm>
              <a:off x="6540927" y="2832358"/>
              <a:ext cx="85572" cy="304140"/>
            </a:xfrm>
            <a:custGeom>
              <a:rect b="b" l="l" r="r" t="t"/>
              <a:pathLst>
                <a:path extrusionOk="0" h="9145" w="2573">
                  <a:moveTo>
                    <a:pt x="1906" y="0"/>
                  </a:moveTo>
                  <a:lnTo>
                    <a:pt x="1882" y="1786"/>
                  </a:lnTo>
                  <a:lnTo>
                    <a:pt x="453" y="1786"/>
                  </a:lnTo>
                  <a:cubicBezTo>
                    <a:pt x="1" y="1786"/>
                    <a:pt x="1" y="2453"/>
                    <a:pt x="453" y="2453"/>
                  </a:cubicBezTo>
                  <a:lnTo>
                    <a:pt x="1739" y="2453"/>
                  </a:lnTo>
                  <a:lnTo>
                    <a:pt x="1263" y="3787"/>
                  </a:lnTo>
                  <a:cubicBezTo>
                    <a:pt x="1239" y="3810"/>
                    <a:pt x="1239" y="3858"/>
                    <a:pt x="1239" y="3906"/>
                  </a:cubicBezTo>
                  <a:lnTo>
                    <a:pt x="1239" y="7668"/>
                  </a:lnTo>
                  <a:lnTo>
                    <a:pt x="882" y="8002"/>
                  </a:lnTo>
                  <a:cubicBezTo>
                    <a:pt x="810" y="8073"/>
                    <a:pt x="786" y="8168"/>
                    <a:pt x="786" y="8240"/>
                  </a:cubicBezTo>
                  <a:lnTo>
                    <a:pt x="786" y="8811"/>
                  </a:lnTo>
                  <a:cubicBezTo>
                    <a:pt x="786" y="9002"/>
                    <a:pt x="929" y="9145"/>
                    <a:pt x="1120" y="9145"/>
                  </a:cubicBezTo>
                  <a:lnTo>
                    <a:pt x="2025" y="9145"/>
                  </a:lnTo>
                  <a:cubicBezTo>
                    <a:pt x="2191" y="9145"/>
                    <a:pt x="2358" y="9002"/>
                    <a:pt x="2358" y="8811"/>
                  </a:cubicBezTo>
                  <a:lnTo>
                    <a:pt x="2358" y="8240"/>
                  </a:lnTo>
                  <a:cubicBezTo>
                    <a:pt x="2334" y="8168"/>
                    <a:pt x="2311" y="8073"/>
                    <a:pt x="2239" y="8002"/>
                  </a:cubicBezTo>
                  <a:lnTo>
                    <a:pt x="1906" y="7668"/>
                  </a:lnTo>
                  <a:lnTo>
                    <a:pt x="1906" y="3953"/>
                  </a:lnTo>
                  <a:lnTo>
                    <a:pt x="2549" y="2239"/>
                  </a:lnTo>
                  <a:cubicBezTo>
                    <a:pt x="2549" y="2191"/>
                    <a:pt x="2573" y="2167"/>
                    <a:pt x="2573" y="2120"/>
                  </a:cubicBezTo>
                  <a:lnTo>
                    <a:pt x="25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5"/>
            <p:cNvSpPr/>
            <p:nvPr/>
          </p:nvSpPr>
          <p:spPr>
            <a:xfrm>
              <a:off x="6396789" y="2832358"/>
              <a:ext cx="85572" cy="304140"/>
            </a:xfrm>
            <a:custGeom>
              <a:rect b="b" l="l" r="r" t="t"/>
              <a:pathLst>
                <a:path extrusionOk="0" h="9145" w="2573">
                  <a:moveTo>
                    <a:pt x="24" y="0"/>
                  </a:moveTo>
                  <a:lnTo>
                    <a:pt x="24" y="2096"/>
                  </a:lnTo>
                  <a:cubicBezTo>
                    <a:pt x="0" y="2143"/>
                    <a:pt x="24" y="2191"/>
                    <a:pt x="24" y="2215"/>
                  </a:cubicBezTo>
                  <a:lnTo>
                    <a:pt x="667" y="3953"/>
                  </a:lnTo>
                  <a:lnTo>
                    <a:pt x="667" y="7644"/>
                  </a:lnTo>
                  <a:lnTo>
                    <a:pt x="334" y="8002"/>
                  </a:lnTo>
                  <a:cubicBezTo>
                    <a:pt x="262" y="8049"/>
                    <a:pt x="238" y="8145"/>
                    <a:pt x="238" y="8240"/>
                  </a:cubicBezTo>
                  <a:lnTo>
                    <a:pt x="238" y="8811"/>
                  </a:lnTo>
                  <a:cubicBezTo>
                    <a:pt x="238" y="9002"/>
                    <a:pt x="381" y="9145"/>
                    <a:pt x="572" y="9145"/>
                  </a:cubicBezTo>
                  <a:lnTo>
                    <a:pt x="1453" y="9145"/>
                  </a:lnTo>
                  <a:cubicBezTo>
                    <a:pt x="1644" y="9145"/>
                    <a:pt x="1786" y="9002"/>
                    <a:pt x="1786" y="8811"/>
                  </a:cubicBezTo>
                  <a:lnTo>
                    <a:pt x="1786" y="8240"/>
                  </a:lnTo>
                  <a:cubicBezTo>
                    <a:pt x="1786" y="8145"/>
                    <a:pt x="1763" y="8073"/>
                    <a:pt x="1691" y="8002"/>
                  </a:cubicBezTo>
                  <a:lnTo>
                    <a:pt x="1358" y="7644"/>
                  </a:lnTo>
                  <a:lnTo>
                    <a:pt x="1358" y="3906"/>
                  </a:lnTo>
                  <a:cubicBezTo>
                    <a:pt x="1358" y="3858"/>
                    <a:pt x="1334" y="3810"/>
                    <a:pt x="1334" y="3787"/>
                  </a:cubicBezTo>
                  <a:lnTo>
                    <a:pt x="834" y="2453"/>
                  </a:lnTo>
                  <a:lnTo>
                    <a:pt x="2120" y="2453"/>
                  </a:lnTo>
                  <a:cubicBezTo>
                    <a:pt x="2572" y="2453"/>
                    <a:pt x="2572" y="1786"/>
                    <a:pt x="2120" y="1786"/>
                  </a:cubicBezTo>
                  <a:lnTo>
                    <a:pt x="667" y="1786"/>
                  </a:lnTo>
                  <a:lnTo>
                    <a:pt x="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5"/>
            <p:cNvSpPr/>
            <p:nvPr/>
          </p:nvSpPr>
          <p:spPr>
            <a:xfrm>
              <a:off x="6397587" y="2758693"/>
              <a:ext cx="95848" cy="51516"/>
            </a:xfrm>
            <a:custGeom>
              <a:rect b="b" l="l" r="r" t="t"/>
              <a:pathLst>
                <a:path extrusionOk="0" h="1549" w="2882">
                  <a:moveTo>
                    <a:pt x="334" y="0"/>
                  </a:moveTo>
                  <a:cubicBezTo>
                    <a:pt x="143" y="0"/>
                    <a:pt x="0" y="143"/>
                    <a:pt x="0" y="334"/>
                  </a:cubicBezTo>
                  <a:lnTo>
                    <a:pt x="0" y="1548"/>
                  </a:lnTo>
                  <a:lnTo>
                    <a:pt x="2310" y="1548"/>
                  </a:lnTo>
                  <a:cubicBezTo>
                    <a:pt x="2620" y="1548"/>
                    <a:pt x="2882" y="1310"/>
                    <a:pt x="2882" y="1001"/>
                  </a:cubicBezTo>
                  <a:lnTo>
                    <a:pt x="2882" y="572"/>
                  </a:lnTo>
                  <a:cubicBezTo>
                    <a:pt x="2882" y="262"/>
                    <a:pt x="2620" y="0"/>
                    <a:pt x="2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65"/>
          <p:cNvGrpSpPr/>
          <p:nvPr/>
        </p:nvGrpSpPr>
        <p:grpSpPr>
          <a:xfrm>
            <a:off x="4018379" y="2729393"/>
            <a:ext cx="331877" cy="377805"/>
            <a:chOff x="4018379" y="2729393"/>
            <a:chExt cx="331877" cy="377805"/>
          </a:xfrm>
        </p:grpSpPr>
        <p:sp>
          <p:nvSpPr>
            <p:cNvPr id="1137" name="Google Shape;1137;p65"/>
            <p:cNvSpPr/>
            <p:nvPr/>
          </p:nvSpPr>
          <p:spPr>
            <a:xfrm>
              <a:off x="4166475" y="2885404"/>
              <a:ext cx="37248" cy="22216"/>
            </a:xfrm>
            <a:custGeom>
              <a:rect b="b" l="l" r="r" t="t"/>
              <a:pathLst>
                <a:path extrusionOk="0" h="668" w="1120">
                  <a:moveTo>
                    <a:pt x="120" y="1"/>
                  </a:moveTo>
                  <a:cubicBezTo>
                    <a:pt x="48" y="1"/>
                    <a:pt x="1" y="48"/>
                    <a:pt x="1" y="120"/>
                  </a:cubicBezTo>
                  <a:lnTo>
                    <a:pt x="1" y="572"/>
                  </a:lnTo>
                  <a:cubicBezTo>
                    <a:pt x="1" y="620"/>
                    <a:pt x="48" y="667"/>
                    <a:pt x="120" y="667"/>
                  </a:cubicBezTo>
                  <a:lnTo>
                    <a:pt x="1001" y="667"/>
                  </a:lnTo>
                  <a:cubicBezTo>
                    <a:pt x="1072" y="667"/>
                    <a:pt x="1120" y="620"/>
                    <a:pt x="1120" y="572"/>
                  </a:cubicBezTo>
                  <a:lnTo>
                    <a:pt x="1120" y="120"/>
                  </a:lnTo>
                  <a:cubicBezTo>
                    <a:pt x="1120" y="48"/>
                    <a:pt x="1072" y="1"/>
                    <a:pt x="1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5"/>
            <p:cNvSpPr/>
            <p:nvPr/>
          </p:nvSpPr>
          <p:spPr>
            <a:xfrm>
              <a:off x="4166475" y="2929770"/>
              <a:ext cx="37248" cy="22216"/>
            </a:xfrm>
            <a:custGeom>
              <a:rect b="b" l="l" r="r" t="t"/>
              <a:pathLst>
                <a:path extrusionOk="0" h="668" w="1120">
                  <a:moveTo>
                    <a:pt x="120" y="0"/>
                  </a:moveTo>
                  <a:cubicBezTo>
                    <a:pt x="48" y="0"/>
                    <a:pt x="1" y="48"/>
                    <a:pt x="1" y="119"/>
                  </a:cubicBezTo>
                  <a:lnTo>
                    <a:pt x="1" y="572"/>
                  </a:lnTo>
                  <a:cubicBezTo>
                    <a:pt x="1" y="619"/>
                    <a:pt x="48" y="667"/>
                    <a:pt x="120" y="667"/>
                  </a:cubicBezTo>
                  <a:lnTo>
                    <a:pt x="1001" y="667"/>
                  </a:lnTo>
                  <a:cubicBezTo>
                    <a:pt x="1072" y="667"/>
                    <a:pt x="1120" y="619"/>
                    <a:pt x="1120" y="572"/>
                  </a:cubicBezTo>
                  <a:lnTo>
                    <a:pt x="1120" y="119"/>
                  </a:lnTo>
                  <a:cubicBezTo>
                    <a:pt x="1120" y="48"/>
                    <a:pt x="1072" y="0"/>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5"/>
            <p:cNvSpPr/>
            <p:nvPr/>
          </p:nvSpPr>
          <p:spPr>
            <a:xfrm>
              <a:off x="4166475" y="3018467"/>
              <a:ext cx="37248" cy="22216"/>
            </a:xfrm>
            <a:custGeom>
              <a:rect b="b" l="l" r="r" t="t"/>
              <a:pathLst>
                <a:path extrusionOk="0" h="668" w="1120">
                  <a:moveTo>
                    <a:pt x="120" y="0"/>
                  </a:moveTo>
                  <a:cubicBezTo>
                    <a:pt x="48" y="0"/>
                    <a:pt x="1" y="48"/>
                    <a:pt x="1" y="119"/>
                  </a:cubicBezTo>
                  <a:lnTo>
                    <a:pt x="1" y="548"/>
                  </a:lnTo>
                  <a:cubicBezTo>
                    <a:pt x="1" y="620"/>
                    <a:pt x="48" y="667"/>
                    <a:pt x="120" y="667"/>
                  </a:cubicBezTo>
                  <a:lnTo>
                    <a:pt x="1001" y="667"/>
                  </a:lnTo>
                  <a:cubicBezTo>
                    <a:pt x="1072" y="667"/>
                    <a:pt x="1120" y="620"/>
                    <a:pt x="1120" y="548"/>
                  </a:cubicBezTo>
                  <a:lnTo>
                    <a:pt x="1120" y="119"/>
                  </a:lnTo>
                  <a:cubicBezTo>
                    <a:pt x="1120" y="48"/>
                    <a:pt x="1072" y="0"/>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5"/>
            <p:cNvSpPr/>
            <p:nvPr/>
          </p:nvSpPr>
          <p:spPr>
            <a:xfrm>
              <a:off x="4166475" y="2974102"/>
              <a:ext cx="37248" cy="22216"/>
            </a:xfrm>
            <a:custGeom>
              <a:rect b="b" l="l" r="r" t="t"/>
              <a:pathLst>
                <a:path extrusionOk="0" h="668" w="1120">
                  <a:moveTo>
                    <a:pt x="120" y="1"/>
                  </a:moveTo>
                  <a:cubicBezTo>
                    <a:pt x="48" y="1"/>
                    <a:pt x="1" y="48"/>
                    <a:pt x="1" y="120"/>
                  </a:cubicBezTo>
                  <a:lnTo>
                    <a:pt x="1" y="549"/>
                  </a:lnTo>
                  <a:cubicBezTo>
                    <a:pt x="1" y="620"/>
                    <a:pt x="48" y="668"/>
                    <a:pt x="120" y="668"/>
                  </a:cubicBezTo>
                  <a:lnTo>
                    <a:pt x="1001" y="668"/>
                  </a:lnTo>
                  <a:cubicBezTo>
                    <a:pt x="1072" y="668"/>
                    <a:pt x="1120" y="620"/>
                    <a:pt x="1120" y="549"/>
                  </a:cubicBezTo>
                  <a:lnTo>
                    <a:pt x="1120" y="120"/>
                  </a:lnTo>
                  <a:cubicBezTo>
                    <a:pt x="1120" y="48"/>
                    <a:pt x="1072" y="1"/>
                    <a:pt x="1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5"/>
            <p:cNvSpPr/>
            <p:nvPr/>
          </p:nvSpPr>
          <p:spPr>
            <a:xfrm>
              <a:off x="4166475" y="2841072"/>
              <a:ext cx="37248" cy="22183"/>
            </a:xfrm>
            <a:custGeom>
              <a:rect b="b" l="l" r="r" t="t"/>
              <a:pathLst>
                <a:path extrusionOk="0" h="667" w="1120">
                  <a:moveTo>
                    <a:pt x="120" y="0"/>
                  </a:moveTo>
                  <a:cubicBezTo>
                    <a:pt x="48" y="0"/>
                    <a:pt x="1" y="48"/>
                    <a:pt x="1" y="119"/>
                  </a:cubicBezTo>
                  <a:lnTo>
                    <a:pt x="1" y="572"/>
                  </a:lnTo>
                  <a:cubicBezTo>
                    <a:pt x="1" y="619"/>
                    <a:pt x="48" y="667"/>
                    <a:pt x="120" y="667"/>
                  </a:cubicBezTo>
                  <a:lnTo>
                    <a:pt x="1001" y="667"/>
                  </a:lnTo>
                  <a:cubicBezTo>
                    <a:pt x="1072" y="667"/>
                    <a:pt x="1120" y="619"/>
                    <a:pt x="1120" y="572"/>
                  </a:cubicBezTo>
                  <a:lnTo>
                    <a:pt x="1120" y="119"/>
                  </a:lnTo>
                  <a:cubicBezTo>
                    <a:pt x="1120" y="48"/>
                    <a:pt x="1072" y="0"/>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5"/>
            <p:cNvSpPr/>
            <p:nvPr/>
          </p:nvSpPr>
          <p:spPr>
            <a:xfrm>
              <a:off x="4018379" y="2729393"/>
              <a:ext cx="331877" cy="377805"/>
            </a:xfrm>
            <a:custGeom>
              <a:rect b="b" l="l" r="r" t="t"/>
              <a:pathLst>
                <a:path extrusionOk="0" h="11360" w="9979">
                  <a:moveTo>
                    <a:pt x="5454" y="2691"/>
                  </a:moveTo>
                  <a:cubicBezTo>
                    <a:pt x="5835" y="2691"/>
                    <a:pt x="6168" y="2977"/>
                    <a:pt x="6240" y="3358"/>
                  </a:cubicBezTo>
                  <a:lnTo>
                    <a:pt x="6573" y="3358"/>
                  </a:lnTo>
                  <a:cubicBezTo>
                    <a:pt x="6588" y="3357"/>
                    <a:pt x="6602" y="3356"/>
                    <a:pt x="6615" y="3356"/>
                  </a:cubicBezTo>
                  <a:cubicBezTo>
                    <a:pt x="7035" y="3356"/>
                    <a:pt x="7035" y="4027"/>
                    <a:pt x="6615" y="4027"/>
                  </a:cubicBezTo>
                  <a:cubicBezTo>
                    <a:pt x="6602" y="4027"/>
                    <a:pt x="6588" y="4026"/>
                    <a:pt x="6573" y="4025"/>
                  </a:cubicBezTo>
                  <a:lnTo>
                    <a:pt x="6240" y="4025"/>
                  </a:lnTo>
                  <a:cubicBezTo>
                    <a:pt x="6216" y="4144"/>
                    <a:pt x="6168" y="4263"/>
                    <a:pt x="6097" y="4358"/>
                  </a:cubicBezTo>
                  <a:cubicBezTo>
                    <a:pt x="6168" y="4453"/>
                    <a:pt x="6216" y="4573"/>
                    <a:pt x="6216" y="4692"/>
                  </a:cubicBezTo>
                  <a:lnTo>
                    <a:pt x="6573" y="4692"/>
                  </a:lnTo>
                  <a:cubicBezTo>
                    <a:pt x="7002" y="4692"/>
                    <a:pt x="7002" y="5358"/>
                    <a:pt x="6573" y="5358"/>
                  </a:cubicBezTo>
                  <a:lnTo>
                    <a:pt x="6240" y="5358"/>
                  </a:lnTo>
                  <a:cubicBezTo>
                    <a:pt x="6216" y="5477"/>
                    <a:pt x="6168" y="5597"/>
                    <a:pt x="6097" y="5692"/>
                  </a:cubicBezTo>
                  <a:cubicBezTo>
                    <a:pt x="6168" y="5787"/>
                    <a:pt x="6216" y="5906"/>
                    <a:pt x="6240" y="6025"/>
                  </a:cubicBezTo>
                  <a:lnTo>
                    <a:pt x="6573" y="6025"/>
                  </a:lnTo>
                  <a:cubicBezTo>
                    <a:pt x="7002" y="6025"/>
                    <a:pt x="7002" y="6692"/>
                    <a:pt x="6573" y="6692"/>
                  </a:cubicBezTo>
                  <a:lnTo>
                    <a:pt x="6240" y="6692"/>
                  </a:lnTo>
                  <a:cubicBezTo>
                    <a:pt x="6049" y="6883"/>
                    <a:pt x="6049" y="7168"/>
                    <a:pt x="6240" y="7359"/>
                  </a:cubicBezTo>
                  <a:lnTo>
                    <a:pt x="6573" y="7359"/>
                  </a:lnTo>
                  <a:cubicBezTo>
                    <a:pt x="6588" y="7357"/>
                    <a:pt x="6602" y="7357"/>
                    <a:pt x="6615" y="7357"/>
                  </a:cubicBezTo>
                  <a:cubicBezTo>
                    <a:pt x="7035" y="7357"/>
                    <a:pt x="7035" y="8028"/>
                    <a:pt x="6615" y="8028"/>
                  </a:cubicBezTo>
                  <a:cubicBezTo>
                    <a:pt x="6602" y="8028"/>
                    <a:pt x="6588" y="8027"/>
                    <a:pt x="6573" y="8026"/>
                  </a:cubicBezTo>
                  <a:lnTo>
                    <a:pt x="6240" y="8026"/>
                  </a:lnTo>
                  <a:cubicBezTo>
                    <a:pt x="6216" y="8145"/>
                    <a:pt x="6168" y="8264"/>
                    <a:pt x="6097" y="8359"/>
                  </a:cubicBezTo>
                  <a:cubicBezTo>
                    <a:pt x="6168" y="8454"/>
                    <a:pt x="6216" y="8573"/>
                    <a:pt x="6240" y="8692"/>
                  </a:cubicBezTo>
                  <a:lnTo>
                    <a:pt x="6573" y="8692"/>
                  </a:lnTo>
                  <a:cubicBezTo>
                    <a:pt x="7002" y="8692"/>
                    <a:pt x="7002" y="9359"/>
                    <a:pt x="6573" y="9359"/>
                  </a:cubicBezTo>
                  <a:lnTo>
                    <a:pt x="6240" y="9359"/>
                  </a:lnTo>
                  <a:cubicBezTo>
                    <a:pt x="6168" y="9740"/>
                    <a:pt x="5835" y="10026"/>
                    <a:pt x="5454" y="10026"/>
                  </a:cubicBezTo>
                  <a:lnTo>
                    <a:pt x="4573" y="10026"/>
                  </a:lnTo>
                  <a:cubicBezTo>
                    <a:pt x="4192" y="10026"/>
                    <a:pt x="3858" y="9740"/>
                    <a:pt x="3811" y="9359"/>
                  </a:cubicBezTo>
                  <a:lnTo>
                    <a:pt x="3454" y="9359"/>
                  </a:lnTo>
                  <a:cubicBezTo>
                    <a:pt x="3025" y="9359"/>
                    <a:pt x="3025" y="8692"/>
                    <a:pt x="3454" y="8692"/>
                  </a:cubicBezTo>
                  <a:lnTo>
                    <a:pt x="3811" y="8692"/>
                  </a:lnTo>
                  <a:cubicBezTo>
                    <a:pt x="3811" y="8573"/>
                    <a:pt x="3858" y="8454"/>
                    <a:pt x="3930" y="8359"/>
                  </a:cubicBezTo>
                  <a:cubicBezTo>
                    <a:pt x="3858" y="8264"/>
                    <a:pt x="3811" y="8145"/>
                    <a:pt x="3811" y="8026"/>
                  </a:cubicBezTo>
                  <a:lnTo>
                    <a:pt x="3454" y="8026"/>
                  </a:lnTo>
                  <a:cubicBezTo>
                    <a:pt x="3439" y="8027"/>
                    <a:pt x="3425" y="8028"/>
                    <a:pt x="3411" y="8028"/>
                  </a:cubicBezTo>
                  <a:cubicBezTo>
                    <a:pt x="2991" y="8028"/>
                    <a:pt x="2991" y="7357"/>
                    <a:pt x="3411" y="7357"/>
                  </a:cubicBezTo>
                  <a:cubicBezTo>
                    <a:pt x="3425" y="7357"/>
                    <a:pt x="3439" y="7357"/>
                    <a:pt x="3454" y="7359"/>
                  </a:cubicBezTo>
                  <a:lnTo>
                    <a:pt x="3811" y="7359"/>
                  </a:lnTo>
                  <a:cubicBezTo>
                    <a:pt x="3977" y="7168"/>
                    <a:pt x="3977" y="6883"/>
                    <a:pt x="3811" y="6692"/>
                  </a:cubicBezTo>
                  <a:lnTo>
                    <a:pt x="3454" y="6692"/>
                  </a:lnTo>
                  <a:cubicBezTo>
                    <a:pt x="3025" y="6692"/>
                    <a:pt x="3025" y="6025"/>
                    <a:pt x="3454" y="6025"/>
                  </a:cubicBezTo>
                  <a:lnTo>
                    <a:pt x="3811" y="6025"/>
                  </a:lnTo>
                  <a:cubicBezTo>
                    <a:pt x="3811" y="5906"/>
                    <a:pt x="3858" y="5787"/>
                    <a:pt x="3930" y="5692"/>
                  </a:cubicBezTo>
                  <a:cubicBezTo>
                    <a:pt x="3858" y="5597"/>
                    <a:pt x="3811" y="5477"/>
                    <a:pt x="3811" y="5358"/>
                  </a:cubicBezTo>
                  <a:lnTo>
                    <a:pt x="3454" y="5358"/>
                  </a:lnTo>
                  <a:cubicBezTo>
                    <a:pt x="3025" y="5358"/>
                    <a:pt x="3025" y="4692"/>
                    <a:pt x="3454" y="4692"/>
                  </a:cubicBezTo>
                  <a:lnTo>
                    <a:pt x="3811" y="4692"/>
                  </a:lnTo>
                  <a:cubicBezTo>
                    <a:pt x="3811" y="4573"/>
                    <a:pt x="3858" y="4453"/>
                    <a:pt x="3930" y="4358"/>
                  </a:cubicBezTo>
                  <a:cubicBezTo>
                    <a:pt x="3858" y="4263"/>
                    <a:pt x="3811" y="4144"/>
                    <a:pt x="3811" y="4025"/>
                  </a:cubicBezTo>
                  <a:lnTo>
                    <a:pt x="3454" y="4025"/>
                  </a:lnTo>
                  <a:cubicBezTo>
                    <a:pt x="3439" y="4026"/>
                    <a:pt x="3425" y="4027"/>
                    <a:pt x="3411" y="4027"/>
                  </a:cubicBezTo>
                  <a:cubicBezTo>
                    <a:pt x="2991" y="4027"/>
                    <a:pt x="2991" y="3356"/>
                    <a:pt x="3411" y="3356"/>
                  </a:cubicBezTo>
                  <a:cubicBezTo>
                    <a:pt x="3425" y="3356"/>
                    <a:pt x="3439" y="3357"/>
                    <a:pt x="3454" y="3358"/>
                  </a:cubicBezTo>
                  <a:lnTo>
                    <a:pt x="3811" y="3358"/>
                  </a:lnTo>
                  <a:cubicBezTo>
                    <a:pt x="3858" y="2977"/>
                    <a:pt x="4192" y="2691"/>
                    <a:pt x="4573" y="2691"/>
                  </a:cubicBezTo>
                  <a:close/>
                  <a:moveTo>
                    <a:pt x="4120" y="0"/>
                  </a:moveTo>
                  <a:cubicBezTo>
                    <a:pt x="3954" y="0"/>
                    <a:pt x="3835" y="95"/>
                    <a:pt x="3787" y="238"/>
                  </a:cubicBezTo>
                  <a:lnTo>
                    <a:pt x="3620" y="929"/>
                  </a:lnTo>
                  <a:lnTo>
                    <a:pt x="1715" y="1310"/>
                  </a:lnTo>
                  <a:cubicBezTo>
                    <a:pt x="715" y="1500"/>
                    <a:pt x="0" y="2382"/>
                    <a:pt x="0" y="3382"/>
                  </a:cubicBezTo>
                  <a:lnTo>
                    <a:pt x="0" y="11026"/>
                  </a:lnTo>
                  <a:cubicBezTo>
                    <a:pt x="0" y="11217"/>
                    <a:pt x="167" y="11360"/>
                    <a:pt x="334" y="11360"/>
                  </a:cubicBezTo>
                  <a:lnTo>
                    <a:pt x="1120" y="11360"/>
                  </a:lnTo>
                  <a:lnTo>
                    <a:pt x="1120" y="11026"/>
                  </a:lnTo>
                  <a:cubicBezTo>
                    <a:pt x="1120" y="10550"/>
                    <a:pt x="1167" y="10097"/>
                    <a:pt x="1286" y="9621"/>
                  </a:cubicBezTo>
                  <a:cubicBezTo>
                    <a:pt x="1477" y="8907"/>
                    <a:pt x="1572" y="8169"/>
                    <a:pt x="1572" y="7430"/>
                  </a:cubicBezTo>
                  <a:lnTo>
                    <a:pt x="1572" y="6883"/>
                  </a:lnTo>
                  <a:cubicBezTo>
                    <a:pt x="1263" y="6120"/>
                    <a:pt x="1120" y="5311"/>
                    <a:pt x="1120" y="4501"/>
                  </a:cubicBezTo>
                  <a:lnTo>
                    <a:pt x="1120" y="4358"/>
                  </a:lnTo>
                  <a:cubicBezTo>
                    <a:pt x="1096" y="4108"/>
                    <a:pt x="1274" y="3983"/>
                    <a:pt x="1453" y="3983"/>
                  </a:cubicBezTo>
                  <a:cubicBezTo>
                    <a:pt x="1632" y="3983"/>
                    <a:pt x="1810" y="4108"/>
                    <a:pt x="1787" y="4358"/>
                  </a:cubicBezTo>
                  <a:lnTo>
                    <a:pt x="1787" y="4501"/>
                  </a:lnTo>
                  <a:cubicBezTo>
                    <a:pt x="1787" y="5239"/>
                    <a:pt x="1929" y="5978"/>
                    <a:pt x="2215" y="6668"/>
                  </a:cubicBezTo>
                  <a:cubicBezTo>
                    <a:pt x="2215" y="6716"/>
                    <a:pt x="2239" y="6740"/>
                    <a:pt x="2239" y="6787"/>
                  </a:cubicBezTo>
                  <a:lnTo>
                    <a:pt x="2239" y="7430"/>
                  </a:lnTo>
                  <a:cubicBezTo>
                    <a:pt x="2215" y="8216"/>
                    <a:pt x="2120" y="9026"/>
                    <a:pt x="1929" y="9812"/>
                  </a:cubicBezTo>
                  <a:cubicBezTo>
                    <a:pt x="1834" y="10193"/>
                    <a:pt x="1787" y="10621"/>
                    <a:pt x="1787" y="11026"/>
                  </a:cubicBezTo>
                  <a:lnTo>
                    <a:pt x="1787" y="11360"/>
                  </a:lnTo>
                  <a:lnTo>
                    <a:pt x="8216" y="11360"/>
                  </a:lnTo>
                  <a:lnTo>
                    <a:pt x="8216" y="11026"/>
                  </a:lnTo>
                  <a:cubicBezTo>
                    <a:pt x="8216" y="10621"/>
                    <a:pt x="8169" y="10193"/>
                    <a:pt x="8074" y="9812"/>
                  </a:cubicBezTo>
                  <a:cubicBezTo>
                    <a:pt x="7859" y="9026"/>
                    <a:pt x="7764" y="8216"/>
                    <a:pt x="7764" y="7430"/>
                  </a:cubicBezTo>
                  <a:lnTo>
                    <a:pt x="7764" y="6811"/>
                  </a:lnTo>
                  <a:cubicBezTo>
                    <a:pt x="7764" y="6763"/>
                    <a:pt x="7764" y="6716"/>
                    <a:pt x="7788" y="6692"/>
                  </a:cubicBezTo>
                  <a:cubicBezTo>
                    <a:pt x="8074" y="6001"/>
                    <a:pt x="8216" y="5239"/>
                    <a:pt x="8216" y="4501"/>
                  </a:cubicBezTo>
                  <a:lnTo>
                    <a:pt x="8216" y="4358"/>
                  </a:lnTo>
                  <a:cubicBezTo>
                    <a:pt x="8193" y="4120"/>
                    <a:pt x="8371" y="4001"/>
                    <a:pt x="8550" y="4001"/>
                  </a:cubicBezTo>
                  <a:cubicBezTo>
                    <a:pt x="8728" y="4001"/>
                    <a:pt x="8907" y="4120"/>
                    <a:pt x="8883" y="4358"/>
                  </a:cubicBezTo>
                  <a:lnTo>
                    <a:pt x="8883" y="4501"/>
                  </a:lnTo>
                  <a:cubicBezTo>
                    <a:pt x="8883" y="5311"/>
                    <a:pt x="8740" y="6120"/>
                    <a:pt x="8431" y="6883"/>
                  </a:cubicBezTo>
                  <a:lnTo>
                    <a:pt x="8431" y="7430"/>
                  </a:lnTo>
                  <a:cubicBezTo>
                    <a:pt x="8431" y="8169"/>
                    <a:pt x="8526" y="8907"/>
                    <a:pt x="8717" y="9621"/>
                  </a:cubicBezTo>
                  <a:cubicBezTo>
                    <a:pt x="8812" y="10097"/>
                    <a:pt x="8883" y="10550"/>
                    <a:pt x="8883" y="11026"/>
                  </a:cubicBezTo>
                  <a:lnTo>
                    <a:pt x="8883" y="11360"/>
                  </a:lnTo>
                  <a:lnTo>
                    <a:pt x="9645" y="11360"/>
                  </a:lnTo>
                  <a:cubicBezTo>
                    <a:pt x="9836" y="11360"/>
                    <a:pt x="9979" y="11217"/>
                    <a:pt x="9979" y="11026"/>
                  </a:cubicBezTo>
                  <a:lnTo>
                    <a:pt x="9979" y="3382"/>
                  </a:lnTo>
                  <a:cubicBezTo>
                    <a:pt x="9979" y="2382"/>
                    <a:pt x="9288" y="1500"/>
                    <a:pt x="8288" y="1310"/>
                  </a:cubicBezTo>
                  <a:lnTo>
                    <a:pt x="8312" y="1310"/>
                  </a:lnTo>
                  <a:lnTo>
                    <a:pt x="6383" y="929"/>
                  </a:lnTo>
                  <a:lnTo>
                    <a:pt x="6216" y="238"/>
                  </a:lnTo>
                  <a:cubicBezTo>
                    <a:pt x="6192" y="95"/>
                    <a:pt x="6049"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65"/>
          <p:cNvGrpSpPr/>
          <p:nvPr/>
        </p:nvGrpSpPr>
        <p:grpSpPr>
          <a:xfrm>
            <a:off x="3246971" y="2748383"/>
            <a:ext cx="331877" cy="378603"/>
            <a:chOff x="3246971" y="2748383"/>
            <a:chExt cx="331877" cy="378603"/>
          </a:xfrm>
        </p:grpSpPr>
        <p:sp>
          <p:nvSpPr>
            <p:cNvPr id="1144" name="Google Shape;1144;p65"/>
            <p:cNvSpPr/>
            <p:nvPr/>
          </p:nvSpPr>
          <p:spPr>
            <a:xfrm>
              <a:off x="3334871" y="2784035"/>
              <a:ext cx="156044" cy="261404"/>
            </a:xfrm>
            <a:custGeom>
              <a:rect b="b" l="l" r="r" t="t"/>
              <a:pathLst>
                <a:path extrusionOk="0" h="7860" w="4692">
                  <a:moveTo>
                    <a:pt x="382" y="0"/>
                  </a:moveTo>
                  <a:lnTo>
                    <a:pt x="1" y="72"/>
                  </a:lnTo>
                  <a:lnTo>
                    <a:pt x="429" y="715"/>
                  </a:lnTo>
                  <a:cubicBezTo>
                    <a:pt x="1310" y="2048"/>
                    <a:pt x="1810" y="3620"/>
                    <a:pt x="1810" y="5216"/>
                  </a:cubicBezTo>
                  <a:lnTo>
                    <a:pt x="1810" y="7311"/>
                  </a:lnTo>
                  <a:cubicBezTo>
                    <a:pt x="1787" y="7617"/>
                    <a:pt x="2042" y="7853"/>
                    <a:pt x="2346" y="7859"/>
                  </a:cubicBezTo>
                  <a:lnTo>
                    <a:pt x="2346" y="7859"/>
                  </a:lnTo>
                  <a:cubicBezTo>
                    <a:pt x="2651" y="7853"/>
                    <a:pt x="2906" y="7617"/>
                    <a:pt x="2906" y="7311"/>
                  </a:cubicBezTo>
                  <a:lnTo>
                    <a:pt x="2906" y="5216"/>
                  </a:lnTo>
                  <a:cubicBezTo>
                    <a:pt x="2906" y="3620"/>
                    <a:pt x="3382" y="2048"/>
                    <a:pt x="4263" y="739"/>
                  </a:cubicBezTo>
                  <a:lnTo>
                    <a:pt x="4692" y="72"/>
                  </a:lnTo>
                  <a:lnTo>
                    <a:pt x="4311" y="0"/>
                  </a:lnTo>
                  <a:lnTo>
                    <a:pt x="3930" y="429"/>
                  </a:lnTo>
                  <a:cubicBezTo>
                    <a:pt x="3513" y="917"/>
                    <a:pt x="2930" y="1161"/>
                    <a:pt x="2346" y="1161"/>
                  </a:cubicBezTo>
                  <a:cubicBezTo>
                    <a:pt x="1763" y="1161"/>
                    <a:pt x="1179" y="917"/>
                    <a:pt x="763" y="429"/>
                  </a:cubicBezTo>
                  <a:lnTo>
                    <a:pt x="382" y="0"/>
                  </a:lnTo>
                  <a:close/>
                  <a:moveTo>
                    <a:pt x="2346" y="7859"/>
                  </a:moveTo>
                  <a:cubicBezTo>
                    <a:pt x="2342" y="7859"/>
                    <a:pt x="2338" y="7859"/>
                    <a:pt x="2334" y="7859"/>
                  </a:cubicBezTo>
                  <a:lnTo>
                    <a:pt x="2358" y="7859"/>
                  </a:lnTo>
                  <a:cubicBezTo>
                    <a:pt x="2354" y="7859"/>
                    <a:pt x="2350" y="7859"/>
                    <a:pt x="2346" y="78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5"/>
            <p:cNvSpPr/>
            <p:nvPr/>
          </p:nvSpPr>
          <p:spPr>
            <a:xfrm>
              <a:off x="3368128" y="2748383"/>
              <a:ext cx="88731" cy="52314"/>
            </a:xfrm>
            <a:custGeom>
              <a:rect b="b" l="l" r="r" t="t"/>
              <a:pathLst>
                <a:path extrusionOk="0" h="1573" w="2668">
                  <a:moveTo>
                    <a:pt x="453" y="1"/>
                  </a:moveTo>
                  <a:cubicBezTo>
                    <a:pt x="286" y="1"/>
                    <a:pt x="167" y="120"/>
                    <a:pt x="120" y="263"/>
                  </a:cubicBezTo>
                  <a:lnTo>
                    <a:pt x="1" y="763"/>
                  </a:lnTo>
                  <a:lnTo>
                    <a:pt x="263" y="1072"/>
                  </a:lnTo>
                  <a:cubicBezTo>
                    <a:pt x="548" y="1406"/>
                    <a:pt x="947" y="1572"/>
                    <a:pt x="1346" y="1572"/>
                  </a:cubicBezTo>
                  <a:cubicBezTo>
                    <a:pt x="1745" y="1572"/>
                    <a:pt x="2144" y="1406"/>
                    <a:pt x="2430" y="1072"/>
                  </a:cubicBezTo>
                  <a:lnTo>
                    <a:pt x="2668" y="763"/>
                  </a:lnTo>
                  <a:lnTo>
                    <a:pt x="2549" y="263"/>
                  </a:lnTo>
                  <a:cubicBezTo>
                    <a:pt x="2525" y="120"/>
                    <a:pt x="2382" y="1"/>
                    <a:pt x="2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5"/>
            <p:cNvSpPr/>
            <p:nvPr/>
          </p:nvSpPr>
          <p:spPr>
            <a:xfrm>
              <a:off x="3320603" y="2986773"/>
              <a:ext cx="51516" cy="22216"/>
            </a:xfrm>
            <a:custGeom>
              <a:rect b="b" l="l" r="r" t="t"/>
              <a:pathLst>
                <a:path extrusionOk="0" h="668" w="1549">
                  <a:moveTo>
                    <a:pt x="1" y="1"/>
                  </a:moveTo>
                  <a:lnTo>
                    <a:pt x="1" y="287"/>
                  </a:lnTo>
                  <a:lnTo>
                    <a:pt x="1" y="668"/>
                  </a:lnTo>
                  <a:lnTo>
                    <a:pt x="1549" y="668"/>
                  </a:lnTo>
                  <a:lnTo>
                    <a:pt x="1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5"/>
            <p:cNvSpPr/>
            <p:nvPr/>
          </p:nvSpPr>
          <p:spPr>
            <a:xfrm>
              <a:off x="3453667" y="2986773"/>
              <a:ext cx="51516" cy="22216"/>
            </a:xfrm>
            <a:custGeom>
              <a:rect b="b" l="l" r="r" t="t"/>
              <a:pathLst>
                <a:path extrusionOk="0" h="668" w="1549">
                  <a:moveTo>
                    <a:pt x="1" y="1"/>
                  </a:moveTo>
                  <a:lnTo>
                    <a:pt x="1" y="668"/>
                  </a:lnTo>
                  <a:lnTo>
                    <a:pt x="1549" y="668"/>
                  </a:lnTo>
                  <a:lnTo>
                    <a:pt x="1549" y="287"/>
                  </a:lnTo>
                  <a:lnTo>
                    <a:pt x="1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5"/>
            <p:cNvSpPr/>
            <p:nvPr/>
          </p:nvSpPr>
          <p:spPr>
            <a:xfrm>
              <a:off x="3305571" y="3031139"/>
              <a:ext cx="214677" cy="95848"/>
            </a:xfrm>
            <a:custGeom>
              <a:rect b="b" l="l" r="r" t="t"/>
              <a:pathLst>
                <a:path extrusionOk="0" h="2882" w="6455">
                  <a:moveTo>
                    <a:pt x="405" y="0"/>
                  </a:moveTo>
                  <a:cubicBezTo>
                    <a:pt x="358" y="429"/>
                    <a:pt x="262" y="882"/>
                    <a:pt x="167" y="1310"/>
                  </a:cubicBezTo>
                  <a:cubicBezTo>
                    <a:pt x="48" y="1715"/>
                    <a:pt x="0" y="2120"/>
                    <a:pt x="0" y="2549"/>
                  </a:cubicBezTo>
                  <a:lnTo>
                    <a:pt x="0" y="2882"/>
                  </a:lnTo>
                  <a:lnTo>
                    <a:pt x="6454" y="2882"/>
                  </a:lnTo>
                  <a:lnTo>
                    <a:pt x="6454" y="2549"/>
                  </a:lnTo>
                  <a:cubicBezTo>
                    <a:pt x="6454" y="2120"/>
                    <a:pt x="6383" y="1715"/>
                    <a:pt x="6287" y="1310"/>
                  </a:cubicBezTo>
                  <a:cubicBezTo>
                    <a:pt x="6192" y="882"/>
                    <a:pt x="6097" y="429"/>
                    <a:pt x="6049" y="0"/>
                  </a:cubicBezTo>
                  <a:lnTo>
                    <a:pt x="4454" y="0"/>
                  </a:lnTo>
                  <a:cubicBezTo>
                    <a:pt x="4382" y="739"/>
                    <a:pt x="3805" y="1108"/>
                    <a:pt x="3227" y="1108"/>
                  </a:cubicBezTo>
                  <a:cubicBezTo>
                    <a:pt x="2650" y="1108"/>
                    <a:pt x="2072" y="739"/>
                    <a:pt x="2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5"/>
            <p:cNvSpPr/>
            <p:nvPr/>
          </p:nvSpPr>
          <p:spPr>
            <a:xfrm>
              <a:off x="3246971" y="2791152"/>
              <a:ext cx="125148" cy="335834"/>
            </a:xfrm>
            <a:custGeom>
              <a:rect b="b" l="l" r="r" t="t"/>
              <a:pathLst>
                <a:path extrusionOk="0" h="10098" w="3763">
                  <a:moveTo>
                    <a:pt x="1929" y="1"/>
                  </a:moveTo>
                  <a:lnTo>
                    <a:pt x="1691" y="48"/>
                  </a:lnTo>
                  <a:cubicBezTo>
                    <a:pt x="691" y="239"/>
                    <a:pt x="0" y="1096"/>
                    <a:pt x="0" y="2120"/>
                  </a:cubicBezTo>
                  <a:lnTo>
                    <a:pt x="0" y="9765"/>
                  </a:lnTo>
                  <a:cubicBezTo>
                    <a:pt x="0" y="9931"/>
                    <a:pt x="143" y="10098"/>
                    <a:pt x="334" y="10098"/>
                  </a:cubicBezTo>
                  <a:lnTo>
                    <a:pt x="1096" y="10098"/>
                  </a:lnTo>
                  <a:lnTo>
                    <a:pt x="1096" y="9765"/>
                  </a:lnTo>
                  <a:cubicBezTo>
                    <a:pt x="1096" y="9288"/>
                    <a:pt x="1167" y="8812"/>
                    <a:pt x="1262" y="8360"/>
                  </a:cubicBezTo>
                  <a:cubicBezTo>
                    <a:pt x="1453" y="7645"/>
                    <a:pt x="1548" y="6907"/>
                    <a:pt x="1548" y="6145"/>
                  </a:cubicBezTo>
                  <a:lnTo>
                    <a:pt x="1548" y="5597"/>
                  </a:lnTo>
                  <a:cubicBezTo>
                    <a:pt x="1238" y="4835"/>
                    <a:pt x="1096" y="4025"/>
                    <a:pt x="1096" y="3216"/>
                  </a:cubicBezTo>
                  <a:lnTo>
                    <a:pt x="1096" y="3097"/>
                  </a:lnTo>
                  <a:cubicBezTo>
                    <a:pt x="1096" y="2906"/>
                    <a:pt x="1238" y="2763"/>
                    <a:pt x="1429" y="2763"/>
                  </a:cubicBezTo>
                  <a:cubicBezTo>
                    <a:pt x="1619" y="2763"/>
                    <a:pt x="1762" y="2930"/>
                    <a:pt x="1762" y="3097"/>
                  </a:cubicBezTo>
                  <a:lnTo>
                    <a:pt x="1762" y="3239"/>
                  </a:lnTo>
                  <a:cubicBezTo>
                    <a:pt x="1762" y="3906"/>
                    <a:pt x="1881" y="4573"/>
                    <a:pt x="2120" y="5216"/>
                  </a:cubicBezTo>
                  <a:lnTo>
                    <a:pt x="3763" y="5216"/>
                  </a:lnTo>
                  <a:lnTo>
                    <a:pt x="3763" y="5002"/>
                  </a:lnTo>
                  <a:cubicBezTo>
                    <a:pt x="3763" y="3549"/>
                    <a:pt x="3334" y="2096"/>
                    <a:pt x="2524" y="882"/>
                  </a:cubicBezTo>
                  <a:lnTo>
                    <a:pt x="1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5"/>
            <p:cNvSpPr/>
            <p:nvPr/>
          </p:nvSpPr>
          <p:spPr>
            <a:xfrm>
              <a:off x="3452868" y="2791152"/>
              <a:ext cx="125979" cy="335834"/>
            </a:xfrm>
            <a:custGeom>
              <a:rect b="b" l="l" r="r" t="t"/>
              <a:pathLst>
                <a:path extrusionOk="0" h="10098" w="3788">
                  <a:moveTo>
                    <a:pt x="1858" y="1"/>
                  </a:moveTo>
                  <a:lnTo>
                    <a:pt x="1263" y="906"/>
                  </a:lnTo>
                  <a:cubicBezTo>
                    <a:pt x="453" y="2120"/>
                    <a:pt x="1" y="3549"/>
                    <a:pt x="25" y="5026"/>
                  </a:cubicBezTo>
                  <a:lnTo>
                    <a:pt x="25" y="5216"/>
                  </a:lnTo>
                  <a:lnTo>
                    <a:pt x="1668" y="5216"/>
                  </a:lnTo>
                  <a:cubicBezTo>
                    <a:pt x="1906" y="4597"/>
                    <a:pt x="2001" y="3906"/>
                    <a:pt x="2001" y="3239"/>
                  </a:cubicBezTo>
                  <a:lnTo>
                    <a:pt x="2001" y="3120"/>
                  </a:lnTo>
                  <a:cubicBezTo>
                    <a:pt x="1977" y="2870"/>
                    <a:pt x="2156" y="2745"/>
                    <a:pt x="2335" y="2745"/>
                  </a:cubicBezTo>
                  <a:cubicBezTo>
                    <a:pt x="2513" y="2745"/>
                    <a:pt x="2692" y="2870"/>
                    <a:pt x="2668" y="3120"/>
                  </a:cubicBezTo>
                  <a:lnTo>
                    <a:pt x="2668" y="3239"/>
                  </a:lnTo>
                  <a:cubicBezTo>
                    <a:pt x="2668" y="4049"/>
                    <a:pt x="2525" y="4859"/>
                    <a:pt x="2239" y="5621"/>
                  </a:cubicBezTo>
                  <a:lnTo>
                    <a:pt x="2239" y="6169"/>
                  </a:lnTo>
                  <a:cubicBezTo>
                    <a:pt x="2239" y="6907"/>
                    <a:pt x="2311" y="7645"/>
                    <a:pt x="2501" y="8360"/>
                  </a:cubicBezTo>
                  <a:cubicBezTo>
                    <a:pt x="2620" y="8836"/>
                    <a:pt x="2668" y="9288"/>
                    <a:pt x="2668" y="9765"/>
                  </a:cubicBezTo>
                  <a:lnTo>
                    <a:pt x="2668" y="10098"/>
                  </a:lnTo>
                  <a:lnTo>
                    <a:pt x="3454" y="10098"/>
                  </a:lnTo>
                  <a:cubicBezTo>
                    <a:pt x="3644" y="10098"/>
                    <a:pt x="3787" y="9955"/>
                    <a:pt x="3787" y="9765"/>
                  </a:cubicBezTo>
                  <a:lnTo>
                    <a:pt x="3787" y="2120"/>
                  </a:lnTo>
                  <a:cubicBezTo>
                    <a:pt x="3787" y="1120"/>
                    <a:pt x="3073" y="239"/>
                    <a:pt x="2097" y="48"/>
                  </a:cubicBezTo>
                  <a:lnTo>
                    <a:pt x="1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65"/>
          <p:cNvGrpSpPr/>
          <p:nvPr/>
        </p:nvGrpSpPr>
        <p:grpSpPr>
          <a:xfrm>
            <a:off x="4815927" y="4049996"/>
            <a:ext cx="302577" cy="377805"/>
            <a:chOff x="4815927" y="4049996"/>
            <a:chExt cx="302577" cy="377805"/>
          </a:xfrm>
        </p:grpSpPr>
        <p:sp>
          <p:nvSpPr>
            <p:cNvPr id="1152" name="Google Shape;1152;p65"/>
            <p:cNvSpPr/>
            <p:nvPr/>
          </p:nvSpPr>
          <p:spPr>
            <a:xfrm>
              <a:off x="4815927" y="4286790"/>
              <a:ext cx="134693" cy="73965"/>
            </a:xfrm>
            <a:custGeom>
              <a:rect b="b" l="l" r="r" t="t"/>
              <a:pathLst>
                <a:path extrusionOk="0" h="2224" w="4050">
                  <a:moveTo>
                    <a:pt x="1" y="1"/>
                  </a:moveTo>
                  <a:cubicBezTo>
                    <a:pt x="1" y="406"/>
                    <a:pt x="48" y="811"/>
                    <a:pt x="120" y="1192"/>
                  </a:cubicBezTo>
                  <a:lnTo>
                    <a:pt x="263" y="1858"/>
                  </a:lnTo>
                  <a:cubicBezTo>
                    <a:pt x="911" y="2105"/>
                    <a:pt x="1601" y="2224"/>
                    <a:pt x="2295" y="2224"/>
                  </a:cubicBezTo>
                  <a:cubicBezTo>
                    <a:pt x="2877" y="2224"/>
                    <a:pt x="3461" y="2140"/>
                    <a:pt x="4025" y="1977"/>
                  </a:cubicBezTo>
                  <a:lnTo>
                    <a:pt x="4049" y="1858"/>
                  </a:lnTo>
                  <a:cubicBezTo>
                    <a:pt x="2858" y="620"/>
                    <a:pt x="1620" y="4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5"/>
            <p:cNvSpPr/>
            <p:nvPr/>
          </p:nvSpPr>
          <p:spPr>
            <a:xfrm>
              <a:off x="4983844" y="4287588"/>
              <a:ext cx="134660" cy="73965"/>
            </a:xfrm>
            <a:custGeom>
              <a:rect b="b" l="l" r="r" t="t"/>
              <a:pathLst>
                <a:path extrusionOk="0" h="2224" w="4049">
                  <a:moveTo>
                    <a:pt x="4049" y="1"/>
                  </a:moveTo>
                  <a:lnTo>
                    <a:pt x="4049" y="1"/>
                  </a:lnTo>
                  <a:cubicBezTo>
                    <a:pt x="2429" y="24"/>
                    <a:pt x="1191" y="596"/>
                    <a:pt x="0" y="1858"/>
                  </a:cubicBezTo>
                  <a:lnTo>
                    <a:pt x="24" y="1977"/>
                  </a:lnTo>
                  <a:cubicBezTo>
                    <a:pt x="588" y="2140"/>
                    <a:pt x="1168" y="2224"/>
                    <a:pt x="1746" y="2224"/>
                  </a:cubicBezTo>
                  <a:cubicBezTo>
                    <a:pt x="2437" y="2224"/>
                    <a:pt x="3126" y="2104"/>
                    <a:pt x="3787" y="1858"/>
                  </a:cubicBezTo>
                  <a:lnTo>
                    <a:pt x="3930" y="1191"/>
                  </a:lnTo>
                  <a:cubicBezTo>
                    <a:pt x="4001" y="787"/>
                    <a:pt x="4049" y="382"/>
                    <a:pt x="4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5"/>
            <p:cNvSpPr/>
            <p:nvPr/>
          </p:nvSpPr>
          <p:spPr>
            <a:xfrm>
              <a:off x="4989365" y="4373924"/>
              <a:ext cx="115670" cy="53877"/>
            </a:xfrm>
            <a:custGeom>
              <a:rect b="b" l="l" r="r" t="t"/>
              <a:pathLst>
                <a:path extrusionOk="0" h="1620" w="3478">
                  <a:moveTo>
                    <a:pt x="3478" y="0"/>
                  </a:moveTo>
                  <a:lnTo>
                    <a:pt x="3478" y="0"/>
                  </a:lnTo>
                  <a:cubicBezTo>
                    <a:pt x="2859" y="191"/>
                    <a:pt x="2216" y="286"/>
                    <a:pt x="1573" y="286"/>
                  </a:cubicBezTo>
                  <a:cubicBezTo>
                    <a:pt x="1049" y="286"/>
                    <a:pt x="501" y="215"/>
                    <a:pt x="1" y="96"/>
                  </a:cubicBezTo>
                  <a:lnTo>
                    <a:pt x="1" y="96"/>
                  </a:lnTo>
                  <a:lnTo>
                    <a:pt x="239" y="1358"/>
                  </a:lnTo>
                  <a:cubicBezTo>
                    <a:pt x="263" y="1501"/>
                    <a:pt x="406" y="1620"/>
                    <a:pt x="549" y="1620"/>
                  </a:cubicBezTo>
                  <a:lnTo>
                    <a:pt x="2883" y="1620"/>
                  </a:lnTo>
                  <a:cubicBezTo>
                    <a:pt x="3049" y="1620"/>
                    <a:pt x="3168" y="1501"/>
                    <a:pt x="3216" y="1358"/>
                  </a:cubicBezTo>
                  <a:lnTo>
                    <a:pt x="3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5"/>
            <p:cNvSpPr/>
            <p:nvPr/>
          </p:nvSpPr>
          <p:spPr>
            <a:xfrm>
              <a:off x="4829396" y="4373924"/>
              <a:ext cx="115670" cy="53877"/>
            </a:xfrm>
            <a:custGeom>
              <a:rect b="b" l="l" r="r" t="t"/>
              <a:pathLst>
                <a:path extrusionOk="0" h="1620" w="3478">
                  <a:moveTo>
                    <a:pt x="0" y="0"/>
                  </a:moveTo>
                  <a:lnTo>
                    <a:pt x="262" y="1358"/>
                  </a:lnTo>
                  <a:cubicBezTo>
                    <a:pt x="286" y="1501"/>
                    <a:pt x="429" y="1620"/>
                    <a:pt x="596" y="1620"/>
                  </a:cubicBezTo>
                  <a:lnTo>
                    <a:pt x="2930" y="1620"/>
                  </a:lnTo>
                  <a:cubicBezTo>
                    <a:pt x="3073" y="1620"/>
                    <a:pt x="3215" y="1501"/>
                    <a:pt x="3239" y="1334"/>
                  </a:cubicBezTo>
                  <a:lnTo>
                    <a:pt x="3477" y="96"/>
                  </a:lnTo>
                  <a:lnTo>
                    <a:pt x="3477" y="96"/>
                  </a:lnTo>
                  <a:cubicBezTo>
                    <a:pt x="2977" y="215"/>
                    <a:pt x="2430" y="286"/>
                    <a:pt x="1906" y="286"/>
                  </a:cubicBezTo>
                  <a:cubicBezTo>
                    <a:pt x="1263" y="286"/>
                    <a:pt x="620" y="191"/>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5"/>
            <p:cNvSpPr/>
            <p:nvPr/>
          </p:nvSpPr>
          <p:spPr>
            <a:xfrm>
              <a:off x="4816725" y="4223434"/>
              <a:ext cx="101402" cy="69741"/>
            </a:xfrm>
            <a:custGeom>
              <a:rect b="b" l="l" r="r" t="t"/>
              <a:pathLst>
                <a:path extrusionOk="0" h="2097" w="3049">
                  <a:moveTo>
                    <a:pt x="286" y="1"/>
                  </a:moveTo>
                  <a:cubicBezTo>
                    <a:pt x="143" y="406"/>
                    <a:pt x="48" y="810"/>
                    <a:pt x="0" y="1239"/>
                  </a:cubicBezTo>
                  <a:cubicBezTo>
                    <a:pt x="1072" y="1263"/>
                    <a:pt x="2120" y="1549"/>
                    <a:pt x="3049" y="2096"/>
                  </a:cubicBezTo>
                  <a:cubicBezTo>
                    <a:pt x="2930" y="1692"/>
                    <a:pt x="2858" y="1263"/>
                    <a:pt x="2858" y="834"/>
                  </a:cubicBezTo>
                  <a:lnTo>
                    <a:pt x="2858" y="763"/>
                  </a:lnTo>
                  <a:cubicBezTo>
                    <a:pt x="1977" y="620"/>
                    <a:pt x="1096" y="358"/>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5"/>
            <p:cNvSpPr/>
            <p:nvPr/>
          </p:nvSpPr>
          <p:spPr>
            <a:xfrm>
              <a:off x="5016304" y="4223434"/>
              <a:ext cx="101402" cy="69741"/>
            </a:xfrm>
            <a:custGeom>
              <a:rect b="b" l="l" r="r" t="t"/>
              <a:pathLst>
                <a:path extrusionOk="0" h="2097" w="3049">
                  <a:moveTo>
                    <a:pt x="2763" y="1"/>
                  </a:moveTo>
                  <a:cubicBezTo>
                    <a:pt x="1953" y="358"/>
                    <a:pt x="1072" y="620"/>
                    <a:pt x="191" y="763"/>
                  </a:cubicBezTo>
                  <a:lnTo>
                    <a:pt x="191" y="834"/>
                  </a:lnTo>
                  <a:cubicBezTo>
                    <a:pt x="191" y="1263"/>
                    <a:pt x="120" y="1692"/>
                    <a:pt x="1" y="2096"/>
                  </a:cubicBezTo>
                  <a:cubicBezTo>
                    <a:pt x="906" y="1549"/>
                    <a:pt x="1977" y="1263"/>
                    <a:pt x="3049" y="1239"/>
                  </a:cubicBezTo>
                  <a:cubicBezTo>
                    <a:pt x="3001" y="810"/>
                    <a:pt x="2906" y="406"/>
                    <a:pt x="2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5"/>
            <p:cNvSpPr/>
            <p:nvPr/>
          </p:nvSpPr>
          <p:spPr>
            <a:xfrm>
              <a:off x="4944235" y="4298696"/>
              <a:ext cx="45962" cy="35652"/>
            </a:xfrm>
            <a:custGeom>
              <a:rect b="b" l="l" r="r" t="t"/>
              <a:pathLst>
                <a:path extrusionOk="0" h="1072" w="1382">
                  <a:moveTo>
                    <a:pt x="691" y="0"/>
                  </a:moveTo>
                  <a:cubicBezTo>
                    <a:pt x="459" y="0"/>
                    <a:pt x="227" y="24"/>
                    <a:pt x="1" y="72"/>
                  </a:cubicBezTo>
                  <a:cubicBezTo>
                    <a:pt x="120" y="333"/>
                    <a:pt x="263" y="572"/>
                    <a:pt x="429" y="810"/>
                  </a:cubicBezTo>
                  <a:lnTo>
                    <a:pt x="691" y="1072"/>
                  </a:lnTo>
                  <a:lnTo>
                    <a:pt x="953" y="810"/>
                  </a:lnTo>
                  <a:cubicBezTo>
                    <a:pt x="1120" y="572"/>
                    <a:pt x="1263" y="333"/>
                    <a:pt x="1382" y="72"/>
                  </a:cubicBezTo>
                  <a:cubicBezTo>
                    <a:pt x="1156" y="24"/>
                    <a:pt x="923"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5"/>
            <p:cNvSpPr/>
            <p:nvPr/>
          </p:nvSpPr>
          <p:spPr>
            <a:xfrm>
              <a:off x="4933925" y="4251969"/>
              <a:ext cx="66582" cy="28535"/>
            </a:xfrm>
            <a:custGeom>
              <a:rect b="b" l="l" r="r" t="t"/>
              <a:pathLst>
                <a:path extrusionOk="0" h="858" w="2002">
                  <a:moveTo>
                    <a:pt x="1" y="0"/>
                  </a:moveTo>
                  <a:cubicBezTo>
                    <a:pt x="1" y="286"/>
                    <a:pt x="25" y="572"/>
                    <a:pt x="96" y="857"/>
                  </a:cubicBezTo>
                  <a:cubicBezTo>
                    <a:pt x="394" y="774"/>
                    <a:pt x="698" y="732"/>
                    <a:pt x="1001" y="732"/>
                  </a:cubicBezTo>
                  <a:cubicBezTo>
                    <a:pt x="1305" y="732"/>
                    <a:pt x="1608" y="774"/>
                    <a:pt x="1906" y="857"/>
                  </a:cubicBezTo>
                  <a:cubicBezTo>
                    <a:pt x="1954" y="572"/>
                    <a:pt x="2001" y="286"/>
                    <a:pt x="2001" y="0"/>
                  </a:cubicBezTo>
                  <a:lnTo>
                    <a:pt x="2001" y="0"/>
                  </a:lnTo>
                  <a:cubicBezTo>
                    <a:pt x="1668" y="24"/>
                    <a:pt x="1335" y="48"/>
                    <a:pt x="1001" y="48"/>
                  </a:cubicBezTo>
                  <a:cubicBezTo>
                    <a:pt x="668" y="48"/>
                    <a:pt x="334"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5"/>
            <p:cNvSpPr/>
            <p:nvPr/>
          </p:nvSpPr>
          <p:spPr>
            <a:xfrm>
              <a:off x="4833354" y="4049996"/>
              <a:ext cx="267723" cy="181386"/>
            </a:xfrm>
            <a:custGeom>
              <a:rect b="b" l="l" r="r" t="t"/>
              <a:pathLst>
                <a:path extrusionOk="0" h="5454" w="8050">
                  <a:moveTo>
                    <a:pt x="4027" y="3589"/>
                  </a:moveTo>
                  <a:cubicBezTo>
                    <a:pt x="4198" y="3589"/>
                    <a:pt x="4359" y="3722"/>
                    <a:pt x="4359" y="3930"/>
                  </a:cubicBezTo>
                  <a:cubicBezTo>
                    <a:pt x="4359" y="4096"/>
                    <a:pt x="4216" y="4263"/>
                    <a:pt x="4025" y="4263"/>
                  </a:cubicBezTo>
                  <a:cubicBezTo>
                    <a:pt x="3716" y="4263"/>
                    <a:pt x="3573" y="3906"/>
                    <a:pt x="3787" y="3692"/>
                  </a:cubicBezTo>
                  <a:cubicBezTo>
                    <a:pt x="3858" y="3621"/>
                    <a:pt x="3943" y="3589"/>
                    <a:pt x="4027" y="3589"/>
                  </a:cubicBezTo>
                  <a:close/>
                  <a:moveTo>
                    <a:pt x="477" y="0"/>
                  </a:moveTo>
                  <a:cubicBezTo>
                    <a:pt x="262" y="0"/>
                    <a:pt x="96" y="191"/>
                    <a:pt x="143" y="405"/>
                  </a:cubicBezTo>
                  <a:lnTo>
                    <a:pt x="262" y="786"/>
                  </a:lnTo>
                  <a:cubicBezTo>
                    <a:pt x="596" y="2048"/>
                    <a:pt x="501" y="3382"/>
                    <a:pt x="1" y="4597"/>
                  </a:cubicBezTo>
                  <a:cubicBezTo>
                    <a:pt x="1287" y="5168"/>
                    <a:pt x="2656" y="5454"/>
                    <a:pt x="4025" y="5454"/>
                  </a:cubicBezTo>
                  <a:cubicBezTo>
                    <a:pt x="5394" y="5454"/>
                    <a:pt x="6764" y="5168"/>
                    <a:pt x="8050" y="4597"/>
                  </a:cubicBezTo>
                  <a:cubicBezTo>
                    <a:pt x="7550" y="3382"/>
                    <a:pt x="7478" y="2048"/>
                    <a:pt x="7812" y="786"/>
                  </a:cubicBezTo>
                  <a:lnTo>
                    <a:pt x="7788" y="786"/>
                  </a:lnTo>
                  <a:lnTo>
                    <a:pt x="7907" y="405"/>
                  </a:lnTo>
                  <a:cubicBezTo>
                    <a:pt x="7955" y="191"/>
                    <a:pt x="7788" y="0"/>
                    <a:pt x="7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65"/>
          <p:cNvGrpSpPr/>
          <p:nvPr/>
        </p:nvGrpSpPr>
        <p:grpSpPr>
          <a:xfrm>
            <a:off x="5573101" y="3439182"/>
            <a:ext cx="332675" cy="377838"/>
            <a:chOff x="5573101" y="3439182"/>
            <a:chExt cx="332675" cy="377838"/>
          </a:xfrm>
        </p:grpSpPr>
        <p:sp>
          <p:nvSpPr>
            <p:cNvPr id="1162" name="Google Shape;1162;p65"/>
            <p:cNvSpPr/>
            <p:nvPr/>
          </p:nvSpPr>
          <p:spPr>
            <a:xfrm>
              <a:off x="5750496" y="3439182"/>
              <a:ext cx="155279" cy="44399"/>
            </a:xfrm>
            <a:custGeom>
              <a:rect b="b" l="l" r="r" t="t"/>
              <a:pathLst>
                <a:path extrusionOk="0" h="1335" w="4669">
                  <a:moveTo>
                    <a:pt x="882" y="1"/>
                  </a:moveTo>
                  <a:cubicBezTo>
                    <a:pt x="1" y="1"/>
                    <a:pt x="1" y="1334"/>
                    <a:pt x="882" y="1334"/>
                  </a:cubicBezTo>
                  <a:lnTo>
                    <a:pt x="3763" y="1334"/>
                  </a:lnTo>
                  <a:cubicBezTo>
                    <a:pt x="4668" y="1334"/>
                    <a:pt x="4668" y="1"/>
                    <a:pt x="3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5"/>
            <p:cNvSpPr/>
            <p:nvPr/>
          </p:nvSpPr>
          <p:spPr>
            <a:xfrm>
              <a:off x="5779796" y="3505730"/>
              <a:ext cx="96680" cy="311290"/>
            </a:xfrm>
            <a:custGeom>
              <a:rect b="b" l="l" r="r" t="t"/>
              <a:pathLst>
                <a:path extrusionOk="0" h="9360" w="2907">
                  <a:moveTo>
                    <a:pt x="2216" y="2215"/>
                  </a:moveTo>
                  <a:cubicBezTo>
                    <a:pt x="2192" y="2786"/>
                    <a:pt x="1906" y="3334"/>
                    <a:pt x="1454" y="3691"/>
                  </a:cubicBezTo>
                  <a:cubicBezTo>
                    <a:pt x="977" y="3334"/>
                    <a:pt x="691" y="2810"/>
                    <a:pt x="668" y="2215"/>
                  </a:cubicBezTo>
                  <a:close/>
                  <a:moveTo>
                    <a:pt x="1" y="0"/>
                  </a:moveTo>
                  <a:lnTo>
                    <a:pt x="1" y="2143"/>
                  </a:lnTo>
                  <a:cubicBezTo>
                    <a:pt x="1" y="3001"/>
                    <a:pt x="429" y="3787"/>
                    <a:pt x="1120" y="4287"/>
                  </a:cubicBezTo>
                  <a:lnTo>
                    <a:pt x="1120" y="7883"/>
                  </a:lnTo>
                  <a:lnTo>
                    <a:pt x="763" y="8216"/>
                  </a:lnTo>
                  <a:cubicBezTo>
                    <a:pt x="715" y="8287"/>
                    <a:pt x="668" y="8359"/>
                    <a:pt x="668" y="8454"/>
                  </a:cubicBezTo>
                  <a:lnTo>
                    <a:pt x="668" y="9026"/>
                  </a:lnTo>
                  <a:cubicBezTo>
                    <a:pt x="668" y="9216"/>
                    <a:pt x="811" y="9359"/>
                    <a:pt x="1001" y="9359"/>
                  </a:cubicBezTo>
                  <a:lnTo>
                    <a:pt x="1906" y="9359"/>
                  </a:lnTo>
                  <a:cubicBezTo>
                    <a:pt x="2073" y="9359"/>
                    <a:pt x="2239" y="9216"/>
                    <a:pt x="2239" y="9026"/>
                  </a:cubicBezTo>
                  <a:lnTo>
                    <a:pt x="2239" y="8454"/>
                  </a:lnTo>
                  <a:cubicBezTo>
                    <a:pt x="2239" y="8359"/>
                    <a:pt x="2192" y="8287"/>
                    <a:pt x="2120" y="8216"/>
                  </a:cubicBezTo>
                  <a:lnTo>
                    <a:pt x="1787" y="7883"/>
                  </a:lnTo>
                  <a:lnTo>
                    <a:pt x="1787" y="4287"/>
                  </a:lnTo>
                  <a:cubicBezTo>
                    <a:pt x="2478" y="3787"/>
                    <a:pt x="2906" y="2977"/>
                    <a:pt x="2906" y="2143"/>
                  </a:cubicBezTo>
                  <a:lnTo>
                    <a:pt x="2906" y="0"/>
                  </a:lnTo>
                  <a:lnTo>
                    <a:pt x="2239" y="0"/>
                  </a:lnTo>
                  <a:lnTo>
                    <a:pt x="2216" y="1548"/>
                  </a:lnTo>
                  <a:lnTo>
                    <a:pt x="668" y="1548"/>
                  </a:ln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5"/>
            <p:cNvSpPr/>
            <p:nvPr/>
          </p:nvSpPr>
          <p:spPr>
            <a:xfrm>
              <a:off x="5573101" y="3439182"/>
              <a:ext cx="154481" cy="44399"/>
            </a:xfrm>
            <a:custGeom>
              <a:rect b="b" l="l" r="r" t="t"/>
              <a:pathLst>
                <a:path extrusionOk="0" h="1335" w="4645">
                  <a:moveTo>
                    <a:pt x="881" y="1"/>
                  </a:moveTo>
                  <a:cubicBezTo>
                    <a:pt x="0" y="1"/>
                    <a:pt x="0" y="1334"/>
                    <a:pt x="881" y="1334"/>
                  </a:cubicBezTo>
                  <a:lnTo>
                    <a:pt x="3763" y="1334"/>
                  </a:lnTo>
                  <a:cubicBezTo>
                    <a:pt x="4644" y="1334"/>
                    <a:pt x="4644" y="1"/>
                    <a:pt x="3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5"/>
            <p:cNvSpPr/>
            <p:nvPr/>
          </p:nvSpPr>
          <p:spPr>
            <a:xfrm>
              <a:off x="5602400" y="3505730"/>
              <a:ext cx="96646" cy="311290"/>
            </a:xfrm>
            <a:custGeom>
              <a:rect b="b" l="l" r="r" t="t"/>
              <a:pathLst>
                <a:path extrusionOk="0" h="9360" w="2906">
                  <a:moveTo>
                    <a:pt x="2239" y="2215"/>
                  </a:moveTo>
                  <a:cubicBezTo>
                    <a:pt x="2215" y="2786"/>
                    <a:pt x="1929" y="3334"/>
                    <a:pt x="1453" y="3691"/>
                  </a:cubicBezTo>
                  <a:cubicBezTo>
                    <a:pt x="977" y="3334"/>
                    <a:pt x="715" y="2810"/>
                    <a:pt x="691" y="2215"/>
                  </a:cubicBezTo>
                  <a:close/>
                  <a:moveTo>
                    <a:pt x="0" y="0"/>
                  </a:moveTo>
                  <a:lnTo>
                    <a:pt x="0" y="2143"/>
                  </a:lnTo>
                  <a:cubicBezTo>
                    <a:pt x="0" y="3001"/>
                    <a:pt x="405" y="3787"/>
                    <a:pt x="1120" y="4287"/>
                  </a:cubicBezTo>
                  <a:lnTo>
                    <a:pt x="1120" y="7883"/>
                  </a:lnTo>
                  <a:lnTo>
                    <a:pt x="762" y="8216"/>
                  </a:lnTo>
                  <a:cubicBezTo>
                    <a:pt x="715" y="8287"/>
                    <a:pt x="667" y="8359"/>
                    <a:pt x="667" y="8454"/>
                  </a:cubicBezTo>
                  <a:lnTo>
                    <a:pt x="667" y="9026"/>
                  </a:lnTo>
                  <a:cubicBezTo>
                    <a:pt x="667" y="9216"/>
                    <a:pt x="810" y="9359"/>
                    <a:pt x="1001" y="9359"/>
                  </a:cubicBezTo>
                  <a:lnTo>
                    <a:pt x="1906" y="9359"/>
                  </a:lnTo>
                  <a:cubicBezTo>
                    <a:pt x="2072" y="9359"/>
                    <a:pt x="2239" y="9216"/>
                    <a:pt x="2239" y="9026"/>
                  </a:cubicBezTo>
                  <a:lnTo>
                    <a:pt x="2239" y="8454"/>
                  </a:lnTo>
                  <a:cubicBezTo>
                    <a:pt x="2215" y="8359"/>
                    <a:pt x="2191" y="8287"/>
                    <a:pt x="2120" y="8216"/>
                  </a:cubicBezTo>
                  <a:lnTo>
                    <a:pt x="1786" y="7859"/>
                  </a:lnTo>
                  <a:lnTo>
                    <a:pt x="1786" y="4287"/>
                  </a:lnTo>
                  <a:cubicBezTo>
                    <a:pt x="2477" y="3787"/>
                    <a:pt x="2882" y="2977"/>
                    <a:pt x="2906" y="2143"/>
                  </a:cubicBezTo>
                  <a:lnTo>
                    <a:pt x="2906" y="0"/>
                  </a:lnTo>
                  <a:lnTo>
                    <a:pt x="2239" y="0"/>
                  </a:lnTo>
                  <a:lnTo>
                    <a:pt x="2239" y="1548"/>
                  </a:lnTo>
                  <a:lnTo>
                    <a:pt x="691" y="1548"/>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 name="Google Shape;1166;p65"/>
          <p:cNvSpPr/>
          <p:nvPr/>
        </p:nvSpPr>
        <p:spPr>
          <a:xfrm>
            <a:off x="3256450" y="1477667"/>
            <a:ext cx="331910" cy="378637"/>
          </a:xfrm>
          <a:custGeom>
            <a:rect b="b" l="l" r="r" t="t"/>
            <a:pathLst>
              <a:path extrusionOk="0" h="11385" w="9980">
                <a:moveTo>
                  <a:pt x="4993" y="2335"/>
                </a:moveTo>
                <a:cubicBezTo>
                  <a:pt x="5169" y="2335"/>
                  <a:pt x="5347" y="2454"/>
                  <a:pt x="5335" y="2692"/>
                </a:cubicBezTo>
                <a:lnTo>
                  <a:pt x="5335" y="3359"/>
                </a:lnTo>
                <a:cubicBezTo>
                  <a:pt x="5312" y="3561"/>
                  <a:pt x="5151" y="3662"/>
                  <a:pt x="4993" y="3662"/>
                </a:cubicBezTo>
                <a:cubicBezTo>
                  <a:pt x="4835" y="3662"/>
                  <a:pt x="4680" y="3561"/>
                  <a:pt x="4669" y="3359"/>
                </a:cubicBezTo>
                <a:lnTo>
                  <a:pt x="4669" y="2692"/>
                </a:lnTo>
                <a:cubicBezTo>
                  <a:pt x="4645" y="2454"/>
                  <a:pt x="4817" y="2335"/>
                  <a:pt x="4993" y="2335"/>
                </a:cubicBezTo>
                <a:close/>
                <a:moveTo>
                  <a:pt x="4993" y="4335"/>
                </a:moveTo>
                <a:cubicBezTo>
                  <a:pt x="5169" y="4335"/>
                  <a:pt x="5347" y="4454"/>
                  <a:pt x="5335" y="4692"/>
                </a:cubicBezTo>
                <a:lnTo>
                  <a:pt x="5335" y="5359"/>
                </a:lnTo>
                <a:cubicBezTo>
                  <a:pt x="5347" y="5609"/>
                  <a:pt x="5169" y="5734"/>
                  <a:pt x="4993" y="5734"/>
                </a:cubicBezTo>
                <a:cubicBezTo>
                  <a:pt x="4817" y="5734"/>
                  <a:pt x="4645" y="5609"/>
                  <a:pt x="4669" y="5359"/>
                </a:cubicBezTo>
                <a:lnTo>
                  <a:pt x="4669" y="4692"/>
                </a:lnTo>
                <a:cubicBezTo>
                  <a:pt x="4645" y="4454"/>
                  <a:pt x="4817" y="4335"/>
                  <a:pt x="4993" y="4335"/>
                </a:cubicBezTo>
                <a:close/>
                <a:moveTo>
                  <a:pt x="4993" y="6335"/>
                </a:moveTo>
                <a:cubicBezTo>
                  <a:pt x="5169" y="6335"/>
                  <a:pt x="5347" y="6455"/>
                  <a:pt x="5335" y="6693"/>
                </a:cubicBezTo>
                <a:lnTo>
                  <a:pt x="5335" y="7359"/>
                </a:lnTo>
                <a:cubicBezTo>
                  <a:pt x="5347" y="7610"/>
                  <a:pt x="5169" y="7735"/>
                  <a:pt x="4993" y="7735"/>
                </a:cubicBezTo>
                <a:cubicBezTo>
                  <a:pt x="4817" y="7735"/>
                  <a:pt x="4645" y="7610"/>
                  <a:pt x="4669" y="7359"/>
                </a:cubicBezTo>
                <a:lnTo>
                  <a:pt x="4669" y="6693"/>
                </a:lnTo>
                <a:cubicBezTo>
                  <a:pt x="4645" y="6455"/>
                  <a:pt x="4817" y="6335"/>
                  <a:pt x="4993" y="6335"/>
                </a:cubicBezTo>
                <a:close/>
                <a:moveTo>
                  <a:pt x="4993" y="8336"/>
                </a:moveTo>
                <a:cubicBezTo>
                  <a:pt x="5169" y="8336"/>
                  <a:pt x="5347" y="8455"/>
                  <a:pt x="5335" y="8693"/>
                </a:cubicBezTo>
                <a:lnTo>
                  <a:pt x="5335" y="9360"/>
                </a:lnTo>
                <a:cubicBezTo>
                  <a:pt x="5347" y="9598"/>
                  <a:pt x="5169" y="9717"/>
                  <a:pt x="4993" y="9717"/>
                </a:cubicBezTo>
                <a:cubicBezTo>
                  <a:pt x="4817" y="9717"/>
                  <a:pt x="4645" y="9598"/>
                  <a:pt x="4669" y="9360"/>
                </a:cubicBezTo>
                <a:lnTo>
                  <a:pt x="4669" y="8693"/>
                </a:lnTo>
                <a:cubicBezTo>
                  <a:pt x="4645" y="8455"/>
                  <a:pt x="4817" y="8336"/>
                  <a:pt x="4993" y="8336"/>
                </a:cubicBezTo>
                <a:close/>
                <a:moveTo>
                  <a:pt x="4097" y="1"/>
                </a:moveTo>
                <a:cubicBezTo>
                  <a:pt x="3954" y="1"/>
                  <a:pt x="3811" y="120"/>
                  <a:pt x="3787" y="263"/>
                </a:cubicBezTo>
                <a:lnTo>
                  <a:pt x="3621" y="930"/>
                </a:lnTo>
                <a:lnTo>
                  <a:pt x="1692" y="1334"/>
                </a:lnTo>
                <a:cubicBezTo>
                  <a:pt x="691" y="1525"/>
                  <a:pt x="1" y="2406"/>
                  <a:pt x="1" y="3406"/>
                </a:cubicBezTo>
                <a:lnTo>
                  <a:pt x="1" y="11051"/>
                </a:lnTo>
                <a:cubicBezTo>
                  <a:pt x="1" y="11241"/>
                  <a:pt x="144" y="11384"/>
                  <a:pt x="334" y="11384"/>
                </a:cubicBezTo>
                <a:lnTo>
                  <a:pt x="1120" y="11384"/>
                </a:lnTo>
                <a:lnTo>
                  <a:pt x="1120" y="11051"/>
                </a:lnTo>
                <a:cubicBezTo>
                  <a:pt x="1096" y="10574"/>
                  <a:pt x="1168" y="10122"/>
                  <a:pt x="1287" y="9669"/>
                </a:cubicBezTo>
                <a:cubicBezTo>
                  <a:pt x="1454" y="8931"/>
                  <a:pt x="1549" y="8193"/>
                  <a:pt x="1549" y="7455"/>
                </a:cubicBezTo>
                <a:lnTo>
                  <a:pt x="1549" y="6907"/>
                </a:lnTo>
                <a:cubicBezTo>
                  <a:pt x="1263" y="6145"/>
                  <a:pt x="1096" y="5335"/>
                  <a:pt x="1120" y="4526"/>
                </a:cubicBezTo>
                <a:lnTo>
                  <a:pt x="1120" y="4383"/>
                </a:lnTo>
                <a:cubicBezTo>
                  <a:pt x="1096" y="4133"/>
                  <a:pt x="1269" y="4008"/>
                  <a:pt x="1442" y="4008"/>
                </a:cubicBezTo>
                <a:cubicBezTo>
                  <a:pt x="1614" y="4008"/>
                  <a:pt x="1787" y="4133"/>
                  <a:pt x="1763" y="4383"/>
                </a:cubicBezTo>
                <a:lnTo>
                  <a:pt x="1763" y="4526"/>
                </a:lnTo>
                <a:cubicBezTo>
                  <a:pt x="1763" y="5264"/>
                  <a:pt x="1906" y="6002"/>
                  <a:pt x="2192" y="6693"/>
                </a:cubicBezTo>
                <a:cubicBezTo>
                  <a:pt x="2216" y="6740"/>
                  <a:pt x="2216" y="6788"/>
                  <a:pt x="2216" y="6812"/>
                </a:cubicBezTo>
                <a:lnTo>
                  <a:pt x="2216" y="7431"/>
                </a:lnTo>
                <a:cubicBezTo>
                  <a:pt x="2216" y="8241"/>
                  <a:pt x="2120" y="9026"/>
                  <a:pt x="1930" y="9812"/>
                </a:cubicBezTo>
                <a:cubicBezTo>
                  <a:pt x="1811" y="10217"/>
                  <a:pt x="1763" y="10622"/>
                  <a:pt x="1763" y="11051"/>
                </a:cubicBezTo>
                <a:lnTo>
                  <a:pt x="1763" y="11384"/>
                </a:lnTo>
                <a:lnTo>
                  <a:pt x="4645" y="11384"/>
                </a:lnTo>
                <a:lnTo>
                  <a:pt x="4645" y="10717"/>
                </a:lnTo>
                <a:cubicBezTo>
                  <a:pt x="4621" y="10467"/>
                  <a:pt x="4799" y="10342"/>
                  <a:pt x="4978" y="10342"/>
                </a:cubicBezTo>
                <a:cubicBezTo>
                  <a:pt x="5157" y="10342"/>
                  <a:pt x="5335" y="10467"/>
                  <a:pt x="5312" y="10717"/>
                </a:cubicBezTo>
                <a:lnTo>
                  <a:pt x="5312" y="11384"/>
                </a:lnTo>
                <a:lnTo>
                  <a:pt x="8217" y="11384"/>
                </a:lnTo>
                <a:lnTo>
                  <a:pt x="8217" y="11051"/>
                </a:lnTo>
                <a:cubicBezTo>
                  <a:pt x="8193" y="10622"/>
                  <a:pt x="8145" y="10217"/>
                  <a:pt x="8050" y="9812"/>
                </a:cubicBezTo>
                <a:cubicBezTo>
                  <a:pt x="7860" y="9026"/>
                  <a:pt x="7764" y="8217"/>
                  <a:pt x="7764" y="7431"/>
                </a:cubicBezTo>
                <a:lnTo>
                  <a:pt x="7764" y="6812"/>
                </a:lnTo>
                <a:cubicBezTo>
                  <a:pt x="7764" y="6764"/>
                  <a:pt x="7764" y="6740"/>
                  <a:pt x="7788" y="6693"/>
                </a:cubicBezTo>
                <a:cubicBezTo>
                  <a:pt x="8050" y="6002"/>
                  <a:pt x="8193" y="5264"/>
                  <a:pt x="8193" y="4502"/>
                </a:cubicBezTo>
                <a:lnTo>
                  <a:pt x="8193" y="4383"/>
                </a:lnTo>
                <a:cubicBezTo>
                  <a:pt x="8169" y="4133"/>
                  <a:pt x="8348" y="4008"/>
                  <a:pt x="8526" y="4008"/>
                </a:cubicBezTo>
                <a:cubicBezTo>
                  <a:pt x="8705" y="4008"/>
                  <a:pt x="8884" y="4133"/>
                  <a:pt x="8860" y="4383"/>
                </a:cubicBezTo>
                <a:lnTo>
                  <a:pt x="8860" y="4502"/>
                </a:lnTo>
                <a:cubicBezTo>
                  <a:pt x="8860" y="5311"/>
                  <a:pt x="8717" y="6121"/>
                  <a:pt x="8431" y="6883"/>
                </a:cubicBezTo>
                <a:lnTo>
                  <a:pt x="8431" y="7431"/>
                </a:lnTo>
                <a:cubicBezTo>
                  <a:pt x="8431" y="8169"/>
                  <a:pt x="8503" y="8931"/>
                  <a:pt x="8693" y="9646"/>
                </a:cubicBezTo>
                <a:cubicBezTo>
                  <a:pt x="8812" y="10098"/>
                  <a:pt x="8860" y="10574"/>
                  <a:pt x="8860" y="11027"/>
                </a:cubicBezTo>
                <a:lnTo>
                  <a:pt x="8860" y="11360"/>
                </a:lnTo>
                <a:lnTo>
                  <a:pt x="9646" y="11360"/>
                </a:lnTo>
                <a:cubicBezTo>
                  <a:pt x="9836" y="11360"/>
                  <a:pt x="9979" y="11217"/>
                  <a:pt x="9979" y="11027"/>
                </a:cubicBezTo>
                <a:lnTo>
                  <a:pt x="9979" y="3382"/>
                </a:lnTo>
                <a:cubicBezTo>
                  <a:pt x="9979" y="2382"/>
                  <a:pt x="9265" y="1501"/>
                  <a:pt x="8288" y="1311"/>
                </a:cubicBezTo>
                <a:lnTo>
                  <a:pt x="8288" y="1311"/>
                </a:lnTo>
                <a:lnTo>
                  <a:pt x="8312" y="1334"/>
                </a:lnTo>
                <a:lnTo>
                  <a:pt x="8312" y="1334"/>
                </a:lnTo>
                <a:lnTo>
                  <a:pt x="6383" y="930"/>
                </a:lnTo>
                <a:lnTo>
                  <a:pt x="6216" y="263"/>
                </a:lnTo>
                <a:cubicBezTo>
                  <a:pt x="6169" y="120"/>
                  <a:pt x="6050" y="1"/>
                  <a:pt x="5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5"/>
          <p:cNvSpPr/>
          <p:nvPr/>
        </p:nvSpPr>
        <p:spPr>
          <a:xfrm>
            <a:off x="2484244" y="3399572"/>
            <a:ext cx="331910" cy="377838"/>
          </a:xfrm>
          <a:custGeom>
            <a:rect b="b" l="l" r="r" t="t"/>
            <a:pathLst>
              <a:path extrusionOk="0" h="11361" w="9980">
                <a:moveTo>
                  <a:pt x="4991" y="2621"/>
                </a:moveTo>
                <a:cubicBezTo>
                  <a:pt x="5180" y="2621"/>
                  <a:pt x="5369" y="2779"/>
                  <a:pt x="5311" y="3025"/>
                </a:cubicBezTo>
                <a:cubicBezTo>
                  <a:pt x="5264" y="3216"/>
                  <a:pt x="5192" y="3430"/>
                  <a:pt x="5168" y="3645"/>
                </a:cubicBezTo>
                <a:cubicBezTo>
                  <a:pt x="5121" y="3787"/>
                  <a:pt x="4978" y="3907"/>
                  <a:pt x="4835" y="3907"/>
                </a:cubicBezTo>
                <a:lnTo>
                  <a:pt x="4764" y="3907"/>
                </a:lnTo>
                <a:cubicBezTo>
                  <a:pt x="4573" y="3859"/>
                  <a:pt x="4454" y="3668"/>
                  <a:pt x="4502" y="3502"/>
                </a:cubicBezTo>
                <a:cubicBezTo>
                  <a:pt x="4549" y="3264"/>
                  <a:pt x="4621" y="3049"/>
                  <a:pt x="4692" y="2835"/>
                </a:cubicBezTo>
                <a:cubicBezTo>
                  <a:pt x="4748" y="2686"/>
                  <a:pt x="4870" y="2621"/>
                  <a:pt x="4991" y="2621"/>
                </a:cubicBezTo>
                <a:close/>
                <a:moveTo>
                  <a:pt x="3668" y="3138"/>
                </a:moveTo>
                <a:cubicBezTo>
                  <a:pt x="3835" y="3138"/>
                  <a:pt x="4002" y="3252"/>
                  <a:pt x="4002" y="3478"/>
                </a:cubicBezTo>
                <a:cubicBezTo>
                  <a:pt x="4002" y="4145"/>
                  <a:pt x="3740" y="4764"/>
                  <a:pt x="3287" y="5240"/>
                </a:cubicBezTo>
                <a:lnTo>
                  <a:pt x="3240" y="5264"/>
                </a:lnTo>
                <a:cubicBezTo>
                  <a:pt x="3168" y="5335"/>
                  <a:pt x="3085" y="5371"/>
                  <a:pt x="3001" y="5371"/>
                </a:cubicBezTo>
                <a:cubicBezTo>
                  <a:pt x="2918" y="5371"/>
                  <a:pt x="2835" y="5335"/>
                  <a:pt x="2763" y="5264"/>
                </a:cubicBezTo>
                <a:cubicBezTo>
                  <a:pt x="2644" y="5145"/>
                  <a:pt x="2644" y="4931"/>
                  <a:pt x="2763" y="4788"/>
                </a:cubicBezTo>
                <a:lnTo>
                  <a:pt x="2811" y="4764"/>
                </a:lnTo>
                <a:cubicBezTo>
                  <a:pt x="3144" y="4430"/>
                  <a:pt x="3335" y="3954"/>
                  <a:pt x="3335" y="3478"/>
                </a:cubicBezTo>
                <a:cubicBezTo>
                  <a:pt x="3335" y="3252"/>
                  <a:pt x="3501" y="3138"/>
                  <a:pt x="3668" y="3138"/>
                </a:cubicBezTo>
                <a:close/>
                <a:moveTo>
                  <a:pt x="6335" y="3156"/>
                </a:moveTo>
                <a:cubicBezTo>
                  <a:pt x="6502" y="3156"/>
                  <a:pt x="6669" y="3264"/>
                  <a:pt x="6669" y="3478"/>
                </a:cubicBezTo>
                <a:cubicBezTo>
                  <a:pt x="6645" y="3978"/>
                  <a:pt x="6836" y="4430"/>
                  <a:pt x="7193" y="4764"/>
                </a:cubicBezTo>
                <a:lnTo>
                  <a:pt x="7217" y="4811"/>
                </a:lnTo>
                <a:cubicBezTo>
                  <a:pt x="7359" y="4931"/>
                  <a:pt x="7359" y="5145"/>
                  <a:pt x="7217" y="5288"/>
                </a:cubicBezTo>
                <a:cubicBezTo>
                  <a:pt x="7157" y="5347"/>
                  <a:pt x="7074" y="5377"/>
                  <a:pt x="6990" y="5377"/>
                </a:cubicBezTo>
                <a:cubicBezTo>
                  <a:pt x="6907" y="5377"/>
                  <a:pt x="6824" y="5347"/>
                  <a:pt x="6764" y="5288"/>
                </a:cubicBezTo>
                <a:lnTo>
                  <a:pt x="6716" y="5240"/>
                </a:lnTo>
                <a:cubicBezTo>
                  <a:pt x="6240" y="4764"/>
                  <a:pt x="5978" y="4145"/>
                  <a:pt x="6002" y="3478"/>
                </a:cubicBezTo>
                <a:cubicBezTo>
                  <a:pt x="6002" y="3264"/>
                  <a:pt x="6169" y="3156"/>
                  <a:pt x="6335" y="3156"/>
                </a:cubicBezTo>
                <a:close/>
                <a:moveTo>
                  <a:pt x="4692" y="4549"/>
                </a:moveTo>
                <a:cubicBezTo>
                  <a:pt x="4859" y="4573"/>
                  <a:pt x="5002" y="4716"/>
                  <a:pt x="5002" y="4907"/>
                </a:cubicBezTo>
                <a:lnTo>
                  <a:pt x="5002" y="5026"/>
                </a:lnTo>
                <a:cubicBezTo>
                  <a:pt x="5002" y="5192"/>
                  <a:pt x="5002" y="5359"/>
                  <a:pt x="5026" y="5526"/>
                </a:cubicBezTo>
                <a:cubicBezTo>
                  <a:pt x="5049" y="5716"/>
                  <a:pt x="4907" y="5859"/>
                  <a:pt x="4740" y="5883"/>
                </a:cubicBezTo>
                <a:lnTo>
                  <a:pt x="4716" y="5883"/>
                </a:lnTo>
                <a:cubicBezTo>
                  <a:pt x="4526" y="5883"/>
                  <a:pt x="4383" y="5764"/>
                  <a:pt x="4383" y="5597"/>
                </a:cubicBezTo>
                <a:lnTo>
                  <a:pt x="4359" y="5574"/>
                </a:lnTo>
                <a:cubicBezTo>
                  <a:pt x="4359" y="5407"/>
                  <a:pt x="4335" y="5216"/>
                  <a:pt x="4335" y="5026"/>
                </a:cubicBezTo>
                <a:lnTo>
                  <a:pt x="4335" y="4883"/>
                </a:lnTo>
                <a:cubicBezTo>
                  <a:pt x="4335" y="4692"/>
                  <a:pt x="4502" y="4549"/>
                  <a:pt x="4692" y="4549"/>
                </a:cubicBezTo>
                <a:close/>
                <a:moveTo>
                  <a:pt x="4924" y="6543"/>
                </a:moveTo>
                <a:cubicBezTo>
                  <a:pt x="5053" y="6543"/>
                  <a:pt x="5183" y="6612"/>
                  <a:pt x="5240" y="6764"/>
                </a:cubicBezTo>
                <a:cubicBezTo>
                  <a:pt x="5264" y="6859"/>
                  <a:pt x="5288" y="6955"/>
                  <a:pt x="5311" y="7050"/>
                </a:cubicBezTo>
                <a:cubicBezTo>
                  <a:pt x="5335" y="7121"/>
                  <a:pt x="5407" y="7288"/>
                  <a:pt x="5430" y="7407"/>
                </a:cubicBezTo>
                <a:cubicBezTo>
                  <a:pt x="5478" y="7598"/>
                  <a:pt x="5359" y="7764"/>
                  <a:pt x="5192" y="7812"/>
                </a:cubicBezTo>
                <a:cubicBezTo>
                  <a:pt x="5180" y="7824"/>
                  <a:pt x="5163" y="7830"/>
                  <a:pt x="5145" y="7830"/>
                </a:cubicBezTo>
                <a:cubicBezTo>
                  <a:pt x="5127" y="7830"/>
                  <a:pt x="5109" y="7824"/>
                  <a:pt x="5097" y="7812"/>
                </a:cubicBezTo>
                <a:cubicBezTo>
                  <a:pt x="4954" y="7812"/>
                  <a:pt x="4811" y="7717"/>
                  <a:pt x="4787" y="7574"/>
                </a:cubicBezTo>
                <a:lnTo>
                  <a:pt x="4787" y="7598"/>
                </a:lnTo>
                <a:cubicBezTo>
                  <a:pt x="4764" y="7479"/>
                  <a:pt x="4716" y="7360"/>
                  <a:pt x="4692" y="7241"/>
                </a:cubicBezTo>
                <a:cubicBezTo>
                  <a:pt x="4645" y="7121"/>
                  <a:pt x="4621" y="7050"/>
                  <a:pt x="4597" y="6955"/>
                </a:cubicBezTo>
                <a:cubicBezTo>
                  <a:pt x="4540" y="6698"/>
                  <a:pt x="4731" y="6543"/>
                  <a:pt x="4924" y="6543"/>
                </a:cubicBezTo>
                <a:close/>
                <a:moveTo>
                  <a:pt x="5325" y="8511"/>
                </a:moveTo>
                <a:cubicBezTo>
                  <a:pt x="5474" y="8511"/>
                  <a:pt x="5622" y="8607"/>
                  <a:pt x="5645" y="8812"/>
                </a:cubicBezTo>
                <a:cubicBezTo>
                  <a:pt x="5645" y="8955"/>
                  <a:pt x="5669" y="9098"/>
                  <a:pt x="5669" y="9265"/>
                </a:cubicBezTo>
                <a:lnTo>
                  <a:pt x="5669" y="9503"/>
                </a:lnTo>
                <a:lnTo>
                  <a:pt x="5645" y="9503"/>
                </a:lnTo>
                <a:cubicBezTo>
                  <a:pt x="5645" y="9693"/>
                  <a:pt x="5502" y="9836"/>
                  <a:pt x="5311" y="9836"/>
                </a:cubicBezTo>
                <a:cubicBezTo>
                  <a:pt x="5121" y="9812"/>
                  <a:pt x="4978" y="9670"/>
                  <a:pt x="5002" y="9479"/>
                </a:cubicBezTo>
                <a:lnTo>
                  <a:pt x="5002" y="9265"/>
                </a:lnTo>
                <a:lnTo>
                  <a:pt x="5002" y="8836"/>
                </a:lnTo>
                <a:cubicBezTo>
                  <a:pt x="5002" y="8625"/>
                  <a:pt x="5164" y="8511"/>
                  <a:pt x="5325" y="8511"/>
                </a:cubicBezTo>
                <a:close/>
                <a:moveTo>
                  <a:pt x="4097" y="1"/>
                </a:moveTo>
                <a:cubicBezTo>
                  <a:pt x="3954" y="1"/>
                  <a:pt x="3811" y="96"/>
                  <a:pt x="3787" y="239"/>
                </a:cubicBezTo>
                <a:lnTo>
                  <a:pt x="3621" y="930"/>
                </a:lnTo>
                <a:lnTo>
                  <a:pt x="1692" y="1311"/>
                </a:lnTo>
                <a:cubicBezTo>
                  <a:pt x="715" y="1501"/>
                  <a:pt x="1" y="2382"/>
                  <a:pt x="1" y="3383"/>
                </a:cubicBezTo>
                <a:lnTo>
                  <a:pt x="1" y="11027"/>
                </a:lnTo>
                <a:cubicBezTo>
                  <a:pt x="1" y="11218"/>
                  <a:pt x="144" y="11360"/>
                  <a:pt x="334" y="11360"/>
                </a:cubicBezTo>
                <a:lnTo>
                  <a:pt x="1120" y="11360"/>
                </a:lnTo>
                <a:lnTo>
                  <a:pt x="1120" y="11027"/>
                </a:lnTo>
                <a:cubicBezTo>
                  <a:pt x="1096" y="10551"/>
                  <a:pt x="1168" y="10098"/>
                  <a:pt x="1287" y="9622"/>
                </a:cubicBezTo>
                <a:cubicBezTo>
                  <a:pt x="1453" y="8908"/>
                  <a:pt x="1549" y="8169"/>
                  <a:pt x="1549" y="7431"/>
                </a:cubicBezTo>
                <a:lnTo>
                  <a:pt x="1549" y="6883"/>
                </a:lnTo>
                <a:cubicBezTo>
                  <a:pt x="1263" y="6121"/>
                  <a:pt x="1096" y="5312"/>
                  <a:pt x="1120" y="4502"/>
                </a:cubicBezTo>
                <a:lnTo>
                  <a:pt x="1120" y="4359"/>
                </a:lnTo>
                <a:cubicBezTo>
                  <a:pt x="1096" y="4109"/>
                  <a:pt x="1269" y="3984"/>
                  <a:pt x="1442" y="3984"/>
                </a:cubicBezTo>
                <a:cubicBezTo>
                  <a:pt x="1614" y="3984"/>
                  <a:pt x="1787" y="4109"/>
                  <a:pt x="1763" y="4359"/>
                </a:cubicBezTo>
                <a:lnTo>
                  <a:pt x="1763" y="4502"/>
                </a:lnTo>
                <a:cubicBezTo>
                  <a:pt x="1763" y="5240"/>
                  <a:pt x="1906" y="5978"/>
                  <a:pt x="2192" y="6669"/>
                </a:cubicBezTo>
                <a:cubicBezTo>
                  <a:pt x="2216" y="6717"/>
                  <a:pt x="2216" y="6740"/>
                  <a:pt x="2216" y="6788"/>
                </a:cubicBezTo>
                <a:lnTo>
                  <a:pt x="2216" y="7431"/>
                </a:lnTo>
                <a:cubicBezTo>
                  <a:pt x="2216" y="8217"/>
                  <a:pt x="2120" y="9027"/>
                  <a:pt x="1930" y="9812"/>
                </a:cubicBezTo>
                <a:cubicBezTo>
                  <a:pt x="1811" y="10193"/>
                  <a:pt x="1763" y="10622"/>
                  <a:pt x="1763" y="11027"/>
                </a:cubicBezTo>
                <a:lnTo>
                  <a:pt x="1763" y="11360"/>
                </a:lnTo>
                <a:lnTo>
                  <a:pt x="4645" y="11360"/>
                </a:lnTo>
                <a:cubicBezTo>
                  <a:pt x="4716" y="11146"/>
                  <a:pt x="4764" y="10956"/>
                  <a:pt x="4811" y="10741"/>
                </a:cubicBezTo>
                <a:cubicBezTo>
                  <a:pt x="4861" y="10573"/>
                  <a:pt x="4992" y="10500"/>
                  <a:pt x="5123" y="10500"/>
                </a:cubicBezTo>
                <a:cubicBezTo>
                  <a:pt x="5309" y="10500"/>
                  <a:pt x="5496" y="10647"/>
                  <a:pt x="5454" y="10884"/>
                </a:cubicBezTo>
                <a:cubicBezTo>
                  <a:pt x="5430" y="11051"/>
                  <a:pt x="5383" y="11218"/>
                  <a:pt x="5335" y="11360"/>
                </a:cubicBezTo>
                <a:lnTo>
                  <a:pt x="8193" y="11360"/>
                </a:lnTo>
                <a:lnTo>
                  <a:pt x="8193" y="11027"/>
                </a:lnTo>
                <a:cubicBezTo>
                  <a:pt x="8193" y="10622"/>
                  <a:pt x="8145" y="10193"/>
                  <a:pt x="8050" y="9812"/>
                </a:cubicBezTo>
                <a:cubicBezTo>
                  <a:pt x="7860" y="9027"/>
                  <a:pt x="7764" y="8217"/>
                  <a:pt x="7764" y="7431"/>
                </a:cubicBezTo>
                <a:lnTo>
                  <a:pt x="7764" y="6812"/>
                </a:lnTo>
                <a:cubicBezTo>
                  <a:pt x="7764" y="6764"/>
                  <a:pt x="7764" y="6717"/>
                  <a:pt x="7788" y="6693"/>
                </a:cubicBezTo>
                <a:cubicBezTo>
                  <a:pt x="8050" y="6002"/>
                  <a:pt x="8193" y="5240"/>
                  <a:pt x="8193" y="4502"/>
                </a:cubicBezTo>
                <a:lnTo>
                  <a:pt x="8193" y="4359"/>
                </a:lnTo>
                <a:cubicBezTo>
                  <a:pt x="8169" y="4121"/>
                  <a:pt x="8348" y="4002"/>
                  <a:pt x="8526" y="4002"/>
                </a:cubicBezTo>
                <a:cubicBezTo>
                  <a:pt x="8705" y="4002"/>
                  <a:pt x="8884" y="4121"/>
                  <a:pt x="8860" y="4359"/>
                </a:cubicBezTo>
                <a:lnTo>
                  <a:pt x="8860" y="4502"/>
                </a:lnTo>
                <a:cubicBezTo>
                  <a:pt x="8860" y="5312"/>
                  <a:pt x="8717" y="6121"/>
                  <a:pt x="8431" y="6883"/>
                </a:cubicBezTo>
                <a:lnTo>
                  <a:pt x="8431" y="7431"/>
                </a:lnTo>
                <a:cubicBezTo>
                  <a:pt x="8431" y="8169"/>
                  <a:pt x="8503" y="8908"/>
                  <a:pt x="8693" y="9622"/>
                </a:cubicBezTo>
                <a:cubicBezTo>
                  <a:pt x="8812" y="10098"/>
                  <a:pt x="8860" y="10551"/>
                  <a:pt x="8860" y="11027"/>
                </a:cubicBezTo>
                <a:lnTo>
                  <a:pt x="8860" y="11360"/>
                </a:lnTo>
                <a:lnTo>
                  <a:pt x="9646" y="11360"/>
                </a:lnTo>
                <a:cubicBezTo>
                  <a:pt x="9836" y="11360"/>
                  <a:pt x="9979" y="11218"/>
                  <a:pt x="9979" y="11027"/>
                </a:cubicBezTo>
                <a:lnTo>
                  <a:pt x="9979" y="3383"/>
                </a:lnTo>
                <a:cubicBezTo>
                  <a:pt x="9979" y="2382"/>
                  <a:pt x="9265" y="1501"/>
                  <a:pt x="8288" y="1311"/>
                </a:cubicBezTo>
                <a:lnTo>
                  <a:pt x="8312" y="1311"/>
                </a:lnTo>
                <a:lnTo>
                  <a:pt x="6383" y="930"/>
                </a:lnTo>
                <a:lnTo>
                  <a:pt x="6216" y="239"/>
                </a:lnTo>
                <a:cubicBezTo>
                  <a:pt x="6169" y="96"/>
                  <a:pt x="6050" y="1"/>
                  <a:pt x="5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8" name="Google Shape;1168;p65"/>
          <p:cNvGrpSpPr/>
          <p:nvPr/>
        </p:nvGrpSpPr>
        <p:grpSpPr>
          <a:xfrm>
            <a:off x="7861217" y="1486546"/>
            <a:ext cx="391274" cy="380665"/>
            <a:chOff x="7861217" y="1486546"/>
            <a:chExt cx="391274" cy="380665"/>
          </a:xfrm>
        </p:grpSpPr>
        <p:sp>
          <p:nvSpPr>
            <p:cNvPr id="1169" name="Google Shape;1169;p65"/>
            <p:cNvSpPr/>
            <p:nvPr/>
          </p:nvSpPr>
          <p:spPr>
            <a:xfrm>
              <a:off x="7861217" y="1486546"/>
              <a:ext cx="391274" cy="380665"/>
            </a:xfrm>
            <a:custGeom>
              <a:rect b="b" l="l" r="r" t="t"/>
              <a:pathLst>
                <a:path extrusionOk="0" h="11446" w="11765">
                  <a:moveTo>
                    <a:pt x="8847" y="1"/>
                  </a:moveTo>
                  <a:cubicBezTo>
                    <a:pt x="7830" y="1"/>
                    <a:pt x="6910" y="1151"/>
                    <a:pt x="7621" y="2234"/>
                  </a:cubicBezTo>
                  <a:lnTo>
                    <a:pt x="2382" y="7474"/>
                  </a:lnTo>
                  <a:cubicBezTo>
                    <a:pt x="2149" y="7340"/>
                    <a:pt x="1897" y="7277"/>
                    <a:pt x="1651" y="7277"/>
                  </a:cubicBezTo>
                  <a:cubicBezTo>
                    <a:pt x="1064" y="7277"/>
                    <a:pt x="504" y="7632"/>
                    <a:pt x="286" y="8236"/>
                  </a:cubicBezTo>
                  <a:cubicBezTo>
                    <a:pt x="0" y="9093"/>
                    <a:pt x="548" y="9998"/>
                    <a:pt x="1453" y="10141"/>
                  </a:cubicBezTo>
                  <a:cubicBezTo>
                    <a:pt x="1477" y="10450"/>
                    <a:pt x="1620" y="10760"/>
                    <a:pt x="1858" y="10974"/>
                  </a:cubicBezTo>
                  <a:cubicBezTo>
                    <a:pt x="2171" y="11306"/>
                    <a:pt x="2536" y="11446"/>
                    <a:pt x="2889" y="11446"/>
                  </a:cubicBezTo>
                  <a:cubicBezTo>
                    <a:pt x="3906" y="11446"/>
                    <a:pt x="4821" y="10284"/>
                    <a:pt x="4096" y="9188"/>
                  </a:cubicBezTo>
                  <a:lnTo>
                    <a:pt x="9336" y="3973"/>
                  </a:lnTo>
                  <a:cubicBezTo>
                    <a:pt x="9573" y="4117"/>
                    <a:pt x="9833" y="4185"/>
                    <a:pt x="10088" y="4185"/>
                  </a:cubicBezTo>
                  <a:cubicBezTo>
                    <a:pt x="10676" y="4185"/>
                    <a:pt x="11239" y="3825"/>
                    <a:pt x="11455" y="3211"/>
                  </a:cubicBezTo>
                  <a:cubicBezTo>
                    <a:pt x="11765" y="2330"/>
                    <a:pt x="11193" y="1401"/>
                    <a:pt x="10264" y="1306"/>
                  </a:cubicBezTo>
                  <a:cubicBezTo>
                    <a:pt x="10241" y="972"/>
                    <a:pt x="10098" y="686"/>
                    <a:pt x="9859" y="448"/>
                  </a:cubicBezTo>
                  <a:cubicBezTo>
                    <a:pt x="9551" y="134"/>
                    <a:pt x="9193" y="1"/>
                    <a:pt x="8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5"/>
            <p:cNvSpPr/>
            <p:nvPr/>
          </p:nvSpPr>
          <p:spPr>
            <a:xfrm>
              <a:off x="7866737" y="1487976"/>
              <a:ext cx="186974" cy="155279"/>
            </a:xfrm>
            <a:custGeom>
              <a:rect b="b" l="l" r="r" t="t"/>
              <a:pathLst>
                <a:path extrusionOk="0" h="4669" w="5622">
                  <a:moveTo>
                    <a:pt x="2335" y="1292"/>
                  </a:moveTo>
                  <a:cubicBezTo>
                    <a:pt x="2513" y="1292"/>
                    <a:pt x="2692" y="1417"/>
                    <a:pt x="2668" y="1667"/>
                  </a:cubicBezTo>
                  <a:lnTo>
                    <a:pt x="2668" y="2001"/>
                  </a:lnTo>
                  <a:lnTo>
                    <a:pt x="3002" y="2001"/>
                  </a:lnTo>
                  <a:cubicBezTo>
                    <a:pt x="3454" y="2001"/>
                    <a:pt x="3454" y="2668"/>
                    <a:pt x="3002" y="2668"/>
                  </a:cubicBezTo>
                  <a:lnTo>
                    <a:pt x="2668" y="2668"/>
                  </a:lnTo>
                  <a:lnTo>
                    <a:pt x="2668" y="3001"/>
                  </a:lnTo>
                  <a:cubicBezTo>
                    <a:pt x="2692" y="3239"/>
                    <a:pt x="2513" y="3358"/>
                    <a:pt x="2335" y="3358"/>
                  </a:cubicBezTo>
                  <a:cubicBezTo>
                    <a:pt x="2156" y="3358"/>
                    <a:pt x="1978" y="3239"/>
                    <a:pt x="2001" y="3001"/>
                  </a:cubicBezTo>
                  <a:lnTo>
                    <a:pt x="2001" y="2668"/>
                  </a:lnTo>
                  <a:lnTo>
                    <a:pt x="1668" y="2668"/>
                  </a:lnTo>
                  <a:cubicBezTo>
                    <a:pt x="1239" y="2668"/>
                    <a:pt x="1239" y="2001"/>
                    <a:pt x="1668" y="2001"/>
                  </a:cubicBezTo>
                  <a:lnTo>
                    <a:pt x="2001" y="2001"/>
                  </a:lnTo>
                  <a:lnTo>
                    <a:pt x="2001" y="1667"/>
                  </a:lnTo>
                  <a:cubicBezTo>
                    <a:pt x="1978" y="1417"/>
                    <a:pt x="2156" y="1292"/>
                    <a:pt x="2335" y="1292"/>
                  </a:cubicBezTo>
                  <a:close/>
                  <a:moveTo>
                    <a:pt x="1001" y="0"/>
                  </a:moveTo>
                  <a:cubicBezTo>
                    <a:pt x="453" y="0"/>
                    <a:pt x="1" y="453"/>
                    <a:pt x="1" y="1001"/>
                  </a:cubicBezTo>
                  <a:lnTo>
                    <a:pt x="1" y="3668"/>
                  </a:lnTo>
                  <a:cubicBezTo>
                    <a:pt x="1" y="4216"/>
                    <a:pt x="453" y="4668"/>
                    <a:pt x="1001" y="4668"/>
                  </a:cubicBezTo>
                  <a:lnTo>
                    <a:pt x="3668" y="4668"/>
                  </a:lnTo>
                  <a:cubicBezTo>
                    <a:pt x="4216" y="4668"/>
                    <a:pt x="4669" y="4216"/>
                    <a:pt x="4669" y="3668"/>
                  </a:cubicBezTo>
                  <a:lnTo>
                    <a:pt x="4669" y="3168"/>
                  </a:lnTo>
                  <a:lnTo>
                    <a:pt x="5431" y="2596"/>
                  </a:lnTo>
                  <a:cubicBezTo>
                    <a:pt x="5621" y="2477"/>
                    <a:pt x="5621" y="2191"/>
                    <a:pt x="5431" y="2072"/>
                  </a:cubicBezTo>
                  <a:lnTo>
                    <a:pt x="4669" y="1501"/>
                  </a:lnTo>
                  <a:lnTo>
                    <a:pt x="4669" y="1001"/>
                  </a:lnTo>
                  <a:cubicBezTo>
                    <a:pt x="4669" y="453"/>
                    <a:pt x="4216" y="0"/>
                    <a:pt x="3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65"/>
          <p:cNvGrpSpPr/>
          <p:nvPr/>
        </p:nvGrpSpPr>
        <p:grpSpPr>
          <a:xfrm>
            <a:off x="2431963" y="2138367"/>
            <a:ext cx="377838" cy="377838"/>
            <a:chOff x="2431963" y="2138367"/>
            <a:chExt cx="377838" cy="377838"/>
          </a:xfrm>
        </p:grpSpPr>
        <p:sp>
          <p:nvSpPr>
            <p:cNvPr id="1172" name="Google Shape;1172;p65"/>
            <p:cNvSpPr/>
            <p:nvPr/>
          </p:nvSpPr>
          <p:spPr>
            <a:xfrm>
              <a:off x="2584050" y="2138367"/>
              <a:ext cx="73699" cy="73699"/>
            </a:xfrm>
            <a:custGeom>
              <a:rect b="b" l="l" r="r" t="t"/>
              <a:pathLst>
                <a:path extrusionOk="0" h="2216" w="2216">
                  <a:moveTo>
                    <a:pt x="1096" y="1"/>
                  </a:moveTo>
                  <a:cubicBezTo>
                    <a:pt x="500" y="1"/>
                    <a:pt x="0" y="477"/>
                    <a:pt x="0" y="1096"/>
                  </a:cubicBezTo>
                  <a:cubicBezTo>
                    <a:pt x="0" y="1715"/>
                    <a:pt x="500" y="2216"/>
                    <a:pt x="1096" y="2216"/>
                  </a:cubicBezTo>
                  <a:cubicBezTo>
                    <a:pt x="1715" y="2216"/>
                    <a:pt x="2215" y="1715"/>
                    <a:pt x="2215" y="1096"/>
                  </a:cubicBezTo>
                  <a:cubicBezTo>
                    <a:pt x="2215" y="477"/>
                    <a:pt x="1715"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5"/>
            <p:cNvSpPr/>
            <p:nvPr/>
          </p:nvSpPr>
          <p:spPr>
            <a:xfrm>
              <a:off x="2539684" y="2214427"/>
              <a:ext cx="160833" cy="113275"/>
            </a:xfrm>
            <a:custGeom>
              <a:rect b="b" l="l" r="r" t="t"/>
              <a:pathLst>
                <a:path extrusionOk="0" h="3406" w="4836">
                  <a:moveTo>
                    <a:pt x="1120" y="0"/>
                  </a:moveTo>
                  <a:cubicBezTo>
                    <a:pt x="453" y="191"/>
                    <a:pt x="1" y="786"/>
                    <a:pt x="1" y="1477"/>
                  </a:cubicBezTo>
                  <a:lnTo>
                    <a:pt x="1" y="2524"/>
                  </a:lnTo>
                  <a:cubicBezTo>
                    <a:pt x="1" y="3024"/>
                    <a:pt x="406" y="3405"/>
                    <a:pt x="882" y="3405"/>
                  </a:cubicBezTo>
                  <a:lnTo>
                    <a:pt x="2120" y="3405"/>
                  </a:lnTo>
                  <a:cubicBezTo>
                    <a:pt x="3001" y="3405"/>
                    <a:pt x="3001" y="2072"/>
                    <a:pt x="2120" y="2072"/>
                  </a:cubicBezTo>
                  <a:lnTo>
                    <a:pt x="1334" y="2072"/>
                  </a:lnTo>
                  <a:cubicBezTo>
                    <a:pt x="1144" y="2072"/>
                    <a:pt x="1001" y="1929"/>
                    <a:pt x="1001" y="1738"/>
                  </a:cubicBezTo>
                  <a:lnTo>
                    <a:pt x="1001" y="1262"/>
                  </a:lnTo>
                  <a:cubicBezTo>
                    <a:pt x="1001" y="1036"/>
                    <a:pt x="1168" y="923"/>
                    <a:pt x="1334" y="923"/>
                  </a:cubicBezTo>
                  <a:cubicBezTo>
                    <a:pt x="1501" y="923"/>
                    <a:pt x="1668" y="1036"/>
                    <a:pt x="1668" y="1262"/>
                  </a:cubicBezTo>
                  <a:lnTo>
                    <a:pt x="1668" y="1429"/>
                  </a:lnTo>
                  <a:lnTo>
                    <a:pt x="2120" y="1429"/>
                  </a:lnTo>
                  <a:cubicBezTo>
                    <a:pt x="2716" y="1429"/>
                    <a:pt x="3240" y="1834"/>
                    <a:pt x="3406" y="2429"/>
                  </a:cubicBezTo>
                  <a:lnTo>
                    <a:pt x="3549" y="2429"/>
                  </a:lnTo>
                  <a:cubicBezTo>
                    <a:pt x="3549" y="1691"/>
                    <a:pt x="4121" y="1119"/>
                    <a:pt x="4835" y="1095"/>
                  </a:cubicBezTo>
                  <a:cubicBezTo>
                    <a:pt x="4692" y="572"/>
                    <a:pt x="4287" y="143"/>
                    <a:pt x="3763" y="0"/>
                  </a:cubicBezTo>
                  <a:cubicBezTo>
                    <a:pt x="3418" y="393"/>
                    <a:pt x="2930" y="589"/>
                    <a:pt x="2442" y="589"/>
                  </a:cubicBezTo>
                  <a:cubicBezTo>
                    <a:pt x="1954" y="589"/>
                    <a:pt x="1465" y="393"/>
                    <a:pt x="1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5"/>
            <p:cNvSpPr/>
            <p:nvPr/>
          </p:nvSpPr>
          <p:spPr>
            <a:xfrm>
              <a:off x="2678700" y="2270632"/>
              <a:ext cx="46760" cy="23812"/>
            </a:xfrm>
            <a:custGeom>
              <a:rect b="b" l="l" r="r" t="t"/>
              <a:pathLst>
                <a:path extrusionOk="0" h="716" w="1406">
                  <a:moveTo>
                    <a:pt x="703" y="1"/>
                  </a:moveTo>
                  <a:cubicBezTo>
                    <a:pt x="351" y="1"/>
                    <a:pt x="0" y="239"/>
                    <a:pt x="36" y="715"/>
                  </a:cubicBezTo>
                  <a:lnTo>
                    <a:pt x="1370" y="715"/>
                  </a:lnTo>
                  <a:cubicBezTo>
                    <a:pt x="1405" y="239"/>
                    <a:pt x="1054" y="1"/>
                    <a:pt x="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5"/>
            <p:cNvSpPr/>
            <p:nvPr/>
          </p:nvSpPr>
          <p:spPr>
            <a:xfrm>
              <a:off x="2431963" y="2471807"/>
              <a:ext cx="377838" cy="44399"/>
            </a:xfrm>
            <a:custGeom>
              <a:rect b="b" l="l" r="r" t="t"/>
              <a:pathLst>
                <a:path extrusionOk="0" h="1335" w="11361">
                  <a:moveTo>
                    <a:pt x="1001" y="1"/>
                  </a:moveTo>
                  <a:cubicBezTo>
                    <a:pt x="453" y="1"/>
                    <a:pt x="1" y="453"/>
                    <a:pt x="1" y="1001"/>
                  </a:cubicBezTo>
                  <a:cubicBezTo>
                    <a:pt x="1" y="1191"/>
                    <a:pt x="144" y="1334"/>
                    <a:pt x="334" y="1334"/>
                  </a:cubicBezTo>
                  <a:lnTo>
                    <a:pt x="11027" y="1334"/>
                  </a:lnTo>
                  <a:cubicBezTo>
                    <a:pt x="11218" y="1334"/>
                    <a:pt x="11361" y="1191"/>
                    <a:pt x="11361" y="1001"/>
                  </a:cubicBezTo>
                  <a:cubicBezTo>
                    <a:pt x="11361" y="453"/>
                    <a:pt x="10908" y="1"/>
                    <a:pt x="10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5"/>
            <p:cNvSpPr/>
            <p:nvPr/>
          </p:nvSpPr>
          <p:spPr>
            <a:xfrm>
              <a:off x="2443071" y="2383109"/>
              <a:ext cx="66548" cy="66548"/>
            </a:xfrm>
            <a:custGeom>
              <a:rect b="b" l="l" r="r" t="t"/>
              <a:pathLst>
                <a:path extrusionOk="0" h="2001" w="2001">
                  <a:moveTo>
                    <a:pt x="1001" y="0"/>
                  </a:moveTo>
                  <a:cubicBezTo>
                    <a:pt x="453" y="0"/>
                    <a:pt x="0" y="453"/>
                    <a:pt x="0" y="1001"/>
                  </a:cubicBezTo>
                  <a:cubicBezTo>
                    <a:pt x="0" y="1548"/>
                    <a:pt x="453" y="2001"/>
                    <a:pt x="1001" y="2001"/>
                  </a:cubicBezTo>
                  <a:cubicBezTo>
                    <a:pt x="1548" y="2001"/>
                    <a:pt x="2001" y="1548"/>
                    <a:pt x="2001" y="1001"/>
                  </a:cubicBezTo>
                  <a:cubicBezTo>
                    <a:pt x="2001" y="453"/>
                    <a:pt x="1548" y="0"/>
                    <a:pt x="1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5"/>
            <p:cNvSpPr/>
            <p:nvPr/>
          </p:nvSpPr>
          <p:spPr>
            <a:xfrm>
              <a:off x="2568984" y="2349852"/>
              <a:ext cx="22216" cy="11108"/>
            </a:xfrm>
            <a:custGeom>
              <a:rect b="b" l="l" r="r" t="t"/>
              <a:pathLst>
                <a:path extrusionOk="0" h="334" w="668">
                  <a:moveTo>
                    <a:pt x="1" y="0"/>
                  </a:moveTo>
                  <a:lnTo>
                    <a:pt x="1" y="334"/>
                  </a:lnTo>
                  <a:lnTo>
                    <a:pt x="668" y="334"/>
                  </a:ln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5"/>
            <p:cNvSpPr/>
            <p:nvPr/>
          </p:nvSpPr>
          <p:spPr>
            <a:xfrm>
              <a:off x="2685418" y="2405292"/>
              <a:ext cx="120425" cy="44366"/>
            </a:xfrm>
            <a:custGeom>
              <a:rect b="b" l="l" r="r" t="t"/>
              <a:pathLst>
                <a:path extrusionOk="0" h="1334" w="3621">
                  <a:moveTo>
                    <a:pt x="501" y="0"/>
                  </a:moveTo>
                  <a:cubicBezTo>
                    <a:pt x="501" y="500"/>
                    <a:pt x="310" y="977"/>
                    <a:pt x="1" y="1334"/>
                  </a:cubicBezTo>
                  <a:lnTo>
                    <a:pt x="2739" y="1334"/>
                  </a:lnTo>
                  <a:cubicBezTo>
                    <a:pt x="3620" y="1334"/>
                    <a:pt x="3620" y="0"/>
                    <a:pt x="2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5"/>
            <p:cNvSpPr/>
            <p:nvPr/>
          </p:nvSpPr>
          <p:spPr>
            <a:xfrm>
              <a:off x="2523853" y="2316494"/>
              <a:ext cx="253755" cy="133163"/>
            </a:xfrm>
            <a:custGeom>
              <a:rect b="b" l="l" r="r" t="t"/>
              <a:pathLst>
                <a:path extrusionOk="0" h="4004" w="7630">
                  <a:moveTo>
                    <a:pt x="6759" y="1"/>
                  </a:moveTo>
                  <a:cubicBezTo>
                    <a:pt x="6738" y="1"/>
                    <a:pt x="6715" y="1"/>
                    <a:pt x="6692" y="3"/>
                  </a:cubicBezTo>
                  <a:lnTo>
                    <a:pt x="3882" y="3"/>
                  </a:lnTo>
                  <a:cubicBezTo>
                    <a:pt x="3739" y="551"/>
                    <a:pt x="3239" y="956"/>
                    <a:pt x="2692" y="979"/>
                  </a:cubicBezTo>
                  <a:lnTo>
                    <a:pt x="2692" y="2003"/>
                  </a:lnTo>
                  <a:lnTo>
                    <a:pt x="548" y="2003"/>
                  </a:lnTo>
                  <a:cubicBezTo>
                    <a:pt x="358" y="2003"/>
                    <a:pt x="167" y="2051"/>
                    <a:pt x="0" y="2170"/>
                  </a:cubicBezTo>
                  <a:cubicBezTo>
                    <a:pt x="286" y="2670"/>
                    <a:pt x="286" y="3313"/>
                    <a:pt x="0" y="3813"/>
                  </a:cubicBezTo>
                  <a:cubicBezTo>
                    <a:pt x="146" y="3917"/>
                    <a:pt x="309" y="3985"/>
                    <a:pt x="474" y="3985"/>
                  </a:cubicBezTo>
                  <a:cubicBezTo>
                    <a:pt x="499" y="3985"/>
                    <a:pt x="524" y="3983"/>
                    <a:pt x="548" y="3980"/>
                  </a:cubicBezTo>
                  <a:lnTo>
                    <a:pt x="572" y="4004"/>
                  </a:lnTo>
                  <a:lnTo>
                    <a:pt x="3358" y="4004"/>
                  </a:lnTo>
                  <a:cubicBezTo>
                    <a:pt x="4097" y="4004"/>
                    <a:pt x="4692" y="3409"/>
                    <a:pt x="4692" y="2670"/>
                  </a:cubicBezTo>
                  <a:lnTo>
                    <a:pt x="4692" y="1337"/>
                  </a:lnTo>
                  <a:lnTo>
                    <a:pt x="6692" y="1337"/>
                  </a:lnTo>
                  <a:cubicBezTo>
                    <a:pt x="6708" y="1337"/>
                    <a:pt x="6723" y="1338"/>
                    <a:pt x="6738" y="1338"/>
                  </a:cubicBezTo>
                  <a:cubicBezTo>
                    <a:pt x="7623" y="1338"/>
                    <a:pt x="7630" y="1"/>
                    <a:pt x="6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5"/>
          <p:cNvGrpSpPr/>
          <p:nvPr/>
        </p:nvGrpSpPr>
        <p:grpSpPr>
          <a:xfrm>
            <a:off x="5569143" y="1468188"/>
            <a:ext cx="358815" cy="377805"/>
            <a:chOff x="5569143" y="1468188"/>
            <a:chExt cx="358815" cy="377805"/>
          </a:xfrm>
        </p:grpSpPr>
        <p:sp>
          <p:nvSpPr>
            <p:cNvPr id="1181" name="Google Shape;1181;p65"/>
            <p:cNvSpPr/>
            <p:nvPr/>
          </p:nvSpPr>
          <p:spPr>
            <a:xfrm>
              <a:off x="5569143" y="1687555"/>
              <a:ext cx="170312" cy="150523"/>
            </a:xfrm>
            <a:custGeom>
              <a:rect b="b" l="l" r="r" t="t"/>
              <a:pathLst>
                <a:path extrusionOk="0" h="4526" w="5121">
                  <a:moveTo>
                    <a:pt x="5120" y="1"/>
                  </a:moveTo>
                  <a:lnTo>
                    <a:pt x="72" y="2311"/>
                  </a:lnTo>
                  <a:cubicBezTo>
                    <a:pt x="0" y="2930"/>
                    <a:pt x="143" y="3525"/>
                    <a:pt x="476" y="4049"/>
                  </a:cubicBezTo>
                  <a:cubicBezTo>
                    <a:pt x="619" y="4240"/>
                    <a:pt x="810" y="4382"/>
                    <a:pt x="1000" y="4525"/>
                  </a:cubicBezTo>
                  <a:lnTo>
                    <a:pt x="5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5"/>
            <p:cNvSpPr/>
            <p:nvPr/>
          </p:nvSpPr>
          <p:spPr>
            <a:xfrm>
              <a:off x="5574664" y="1631316"/>
              <a:ext cx="189335" cy="107754"/>
            </a:xfrm>
            <a:custGeom>
              <a:rect b="b" l="l" r="r" t="t"/>
              <a:pathLst>
                <a:path extrusionOk="0" h="3240" w="5693">
                  <a:moveTo>
                    <a:pt x="5693" y="1"/>
                  </a:moveTo>
                  <a:lnTo>
                    <a:pt x="310" y="1120"/>
                  </a:lnTo>
                  <a:cubicBezTo>
                    <a:pt x="287" y="1692"/>
                    <a:pt x="215" y="2263"/>
                    <a:pt x="96" y="2811"/>
                  </a:cubicBezTo>
                  <a:cubicBezTo>
                    <a:pt x="72" y="2882"/>
                    <a:pt x="25" y="3049"/>
                    <a:pt x="1" y="3240"/>
                  </a:cubicBezTo>
                  <a:lnTo>
                    <a:pt x="5645" y="620"/>
                  </a:lnTo>
                  <a:lnTo>
                    <a:pt x="56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5"/>
            <p:cNvSpPr/>
            <p:nvPr/>
          </p:nvSpPr>
          <p:spPr>
            <a:xfrm>
              <a:off x="5713281" y="1722409"/>
              <a:ext cx="112510" cy="123585"/>
            </a:xfrm>
            <a:custGeom>
              <a:rect b="b" l="l" r="r" t="t"/>
              <a:pathLst>
                <a:path extrusionOk="0" h="3716" w="3383">
                  <a:moveTo>
                    <a:pt x="2620" y="0"/>
                  </a:moveTo>
                  <a:lnTo>
                    <a:pt x="0" y="3716"/>
                  </a:lnTo>
                  <a:lnTo>
                    <a:pt x="1477" y="3716"/>
                  </a:lnTo>
                  <a:lnTo>
                    <a:pt x="3382" y="286"/>
                  </a:lnTo>
                  <a:lnTo>
                    <a:pt x="2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5"/>
            <p:cNvSpPr/>
            <p:nvPr/>
          </p:nvSpPr>
          <p:spPr>
            <a:xfrm>
              <a:off x="5625381" y="1692310"/>
              <a:ext cx="154448" cy="153683"/>
            </a:xfrm>
            <a:custGeom>
              <a:rect b="b" l="l" r="r" t="t"/>
              <a:pathLst>
                <a:path extrusionOk="0" h="4621" w="4644">
                  <a:moveTo>
                    <a:pt x="4191" y="1"/>
                  </a:moveTo>
                  <a:lnTo>
                    <a:pt x="0" y="4597"/>
                  </a:lnTo>
                  <a:cubicBezTo>
                    <a:pt x="95" y="4621"/>
                    <a:pt x="191" y="4621"/>
                    <a:pt x="310" y="4621"/>
                  </a:cubicBezTo>
                  <a:lnTo>
                    <a:pt x="1810" y="4621"/>
                  </a:lnTo>
                  <a:lnTo>
                    <a:pt x="4644" y="596"/>
                  </a:lnTo>
                  <a:cubicBezTo>
                    <a:pt x="4453" y="429"/>
                    <a:pt x="4287" y="239"/>
                    <a:pt x="4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5"/>
            <p:cNvSpPr/>
            <p:nvPr/>
          </p:nvSpPr>
          <p:spPr>
            <a:xfrm>
              <a:off x="5573101" y="1557684"/>
              <a:ext cx="197250" cy="87933"/>
            </a:xfrm>
            <a:custGeom>
              <a:rect b="b" l="l" r="r" t="t"/>
              <a:pathLst>
                <a:path extrusionOk="0" h="2644" w="5931">
                  <a:moveTo>
                    <a:pt x="357" y="0"/>
                  </a:moveTo>
                  <a:cubicBezTo>
                    <a:pt x="143" y="0"/>
                    <a:pt x="0" y="191"/>
                    <a:pt x="24" y="405"/>
                  </a:cubicBezTo>
                  <a:cubicBezTo>
                    <a:pt x="96" y="762"/>
                    <a:pt x="143" y="1096"/>
                    <a:pt x="238" y="1429"/>
                  </a:cubicBezTo>
                  <a:cubicBezTo>
                    <a:pt x="334" y="1834"/>
                    <a:pt x="381" y="2239"/>
                    <a:pt x="381" y="2643"/>
                  </a:cubicBezTo>
                  <a:lnTo>
                    <a:pt x="5811" y="1524"/>
                  </a:lnTo>
                  <a:lnTo>
                    <a:pt x="5906" y="381"/>
                  </a:lnTo>
                  <a:cubicBezTo>
                    <a:pt x="5930" y="167"/>
                    <a:pt x="5787" y="0"/>
                    <a:pt x="5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5"/>
            <p:cNvSpPr/>
            <p:nvPr/>
          </p:nvSpPr>
          <p:spPr>
            <a:xfrm>
              <a:off x="5580218" y="1468188"/>
              <a:ext cx="182983" cy="68145"/>
            </a:xfrm>
            <a:custGeom>
              <a:rect b="b" l="l" r="r" t="t"/>
              <a:pathLst>
                <a:path extrusionOk="0" h="2049" w="5502">
                  <a:moveTo>
                    <a:pt x="334" y="0"/>
                  </a:moveTo>
                  <a:cubicBezTo>
                    <a:pt x="143" y="0"/>
                    <a:pt x="1" y="143"/>
                    <a:pt x="1" y="333"/>
                  </a:cubicBezTo>
                  <a:cubicBezTo>
                    <a:pt x="24" y="786"/>
                    <a:pt x="48" y="1405"/>
                    <a:pt x="120" y="2048"/>
                  </a:cubicBezTo>
                  <a:lnTo>
                    <a:pt x="5335" y="2024"/>
                  </a:lnTo>
                  <a:lnTo>
                    <a:pt x="5359" y="1739"/>
                  </a:lnTo>
                  <a:lnTo>
                    <a:pt x="5502" y="357"/>
                  </a:lnTo>
                  <a:cubicBezTo>
                    <a:pt x="5502" y="167"/>
                    <a:pt x="5359" y="0"/>
                    <a:pt x="5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5"/>
            <p:cNvSpPr/>
            <p:nvPr/>
          </p:nvSpPr>
          <p:spPr>
            <a:xfrm>
              <a:off x="5781392" y="1740634"/>
              <a:ext cx="69741" cy="105360"/>
            </a:xfrm>
            <a:custGeom>
              <a:rect b="b" l="l" r="r" t="t"/>
              <a:pathLst>
                <a:path extrusionOk="0" h="3168" w="2097">
                  <a:moveTo>
                    <a:pt x="1763" y="0"/>
                  </a:moveTo>
                  <a:lnTo>
                    <a:pt x="0" y="3168"/>
                  </a:lnTo>
                  <a:lnTo>
                    <a:pt x="1763" y="3168"/>
                  </a:lnTo>
                  <a:cubicBezTo>
                    <a:pt x="1953" y="3168"/>
                    <a:pt x="2096" y="3025"/>
                    <a:pt x="2096" y="2834"/>
                  </a:cubicBezTo>
                  <a:lnTo>
                    <a:pt x="2096" y="357"/>
                  </a:lnTo>
                  <a:cubicBezTo>
                    <a:pt x="2096" y="215"/>
                    <a:pt x="2001" y="95"/>
                    <a:pt x="1882" y="48"/>
                  </a:cubicBezTo>
                  <a:lnTo>
                    <a:pt x="1906" y="48"/>
                  </a:lnTo>
                  <a:lnTo>
                    <a:pt x="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5"/>
            <p:cNvSpPr/>
            <p:nvPr/>
          </p:nvSpPr>
          <p:spPr>
            <a:xfrm>
              <a:off x="5878804" y="1765976"/>
              <a:ext cx="49155" cy="61792"/>
            </a:xfrm>
            <a:custGeom>
              <a:rect b="b" l="l" r="r" t="t"/>
              <a:pathLst>
                <a:path extrusionOk="0" h="1858" w="1478">
                  <a:moveTo>
                    <a:pt x="554" y="0"/>
                  </a:moveTo>
                  <a:cubicBezTo>
                    <a:pt x="457" y="0"/>
                    <a:pt x="359" y="16"/>
                    <a:pt x="263" y="48"/>
                  </a:cubicBezTo>
                  <a:cubicBezTo>
                    <a:pt x="167" y="72"/>
                    <a:pt x="96" y="96"/>
                    <a:pt x="1" y="96"/>
                  </a:cubicBezTo>
                  <a:lnTo>
                    <a:pt x="1" y="1858"/>
                  </a:lnTo>
                  <a:lnTo>
                    <a:pt x="525" y="1858"/>
                  </a:lnTo>
                  <a:cubicBezTo>
                    <a:pt x="787" y="1858"/>
                    <a:pt x="1025" y="1739"/>
                    <a:pt x="1215" y="1548"/>
                  </a:cubicBezTo>
                  <a:cubicBezTo>
                    <a:pt x="1382" y="1382"/>
                    <a:pt x="1477" y="1143"/>
                    <a:pt x="1477" y="881"/>
                  </a:cubicBezTo>
                  <a:cubicBezTo>
                    <a:pt x="1457" y="367"/>
                    <a:pt x="1027" y="0"/>
                    <a:pt x="5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65"/>
          <p:cNvGrpSpPr/>
          <p:nvPr/>
        </p:nvGrpSpPr>
        <p:grpSpPr>
          <a:xfrm>
            <a:off x="6365128" y="2119377"/>
            <a:ext cx="345313" cy="378271"/>
            <a:chOff x="6365128" y="2119377"/>
            <a:chExt cx="345313" cy="378271"/>
          </a:xfrm>
        </p:grpSpPr>
        <p:sp>
          <p:nvSpPr>
            <p:cNvPr id="1190" name="Google Shape;1190;p65"/>
            <p:cNvSpPr/>
            <p:nvPr/>
          </p:nvSpPr>
          <p:spPr>
            <a:xfrm>
              <a:off x="6435601" y="2170062"/>
              <a:ext cx="274840" cy="271847"/>
            </a:xfrm>
            <a:custGeom>
              <a:rect b="b" l="l" r="r" t="t"/>
              <a:pathLst>
                <a:path extrusionOk="0" h="8174" w="8264">
                  <a:moveTo>
                    <a:pt x="7049" y="0"/>
                  </a:moveTo>
                  <a:lnTo>
                    <a:pt x="0" y="7073"/>
                  </a:lnTo>
                  <a:lnTo>
                    <a:pt x="1000" y="8073"/>
                  </a:lnTo>
                  <a:cubicBezTo>
                    <a:pt x="1069" y="8142"/>
                    <a:pt x="1156" y="8174"/>
                    <a:pt x="1242" y="8174"/>
                  </a:cubicBezTo>
                  <a:cubicBezTo>
                    <a:pt x="1394" y="8174"/>
                    <a:pt x="1542" y="8074"/>
                    <a:pt x="1572" y="7907"/>
                  </a:cubicBezTo>
                  <a:lnTo>
                    <a:pt x="1691" y="7335"/>
                  </a:lnTo>
                  <a:lnTo>
                    <a:pt x="2263" y="7240"/>
                  </a:lnTo>
                  <a:cubicBezTo>
                    <a:pt x="2382" y="7192"/>
                    <a:pt x="2477" y="7097"/>
                    <a:pt x="2525" y="6978"/>
                  </a:cubicBezTo>
                  <a:lnTo>
                    <a:pt x="2620" y="6406"/>
                  </a:lnTo>
                  <a:lnTo>
                    <a:pt x="3191" y="6287"/>
                  </a:lnTo>
                  <a:cubicBezTo>
                    <a:pt x="3334" y="6264"/>
                    <a:pt x="3430" y="6145"/>
                    <a:pt x="3453" y="6025"/>
                  </a:cubicBezTo>
                  <a:lnTo>
                    <a:pt x="3572" y="5454"/>
                  </a:lnTo>
                  <a:lnTo>
                    <a:pt x="4144" y="5335"/>
                  </a:lnTo>
                  <a:cubicBezTo>
                    <a:pt x="4263" y="5311"/>
                    <a:pt x="4382" y="5216"/>
                    <a:pt x="4406" y="5073"/>
                  </a:cubicBezTo>
                  <a:lnTo>
                    <a:pt x="4501" y="4525"/>
                  </a:lnTo>
                  <a:lnTo>
                    <a:pt x="5073" y="4406"/>
                  </a:lnTo>
                  <a:cubicBezTo>
                    <a:pt x="5216" y="4382"/>
                    <a:pt x="5311" y="4263"/>
                    <a:pt x="5335" y="4144"/>
                  </a:cubicBezTo>
                  <a:lnTo>
                    <a:pt x="5454" y="3573"/>
                  </a:lnTo>
                  <a:lnTo>
                    <a:pt x="6025" y="3477"/>
                  </a:lnTo>
                  <a:cubicBezTo>
                    <a:pt x="6144" y="3430"/>
                    <a:pt x="6263" y="3334"/>
                    <a:pt x="6287" y="3215"/>
                  </a:cubicBezTo>
                  <a:lnTo>
                    <a:pt x="6383" y="2644"/>
                  </a:lnTo>
                  <a:lnTo>
                    <a:pt x="6954" y="2525"/>
                  </a:lnTo>
                  <a:cubicBezTo>
                    <a:pt x="7097" y="2501"/>
                    <a:pt x="7192" y="2406"/>
                    <a:pt x="7216" y="2263"/>
                  </a:cubicBezTo>
                  <a:lnTo>
                    <a:pt x="7335" y="1691"/>
                  </a:lnTo>
                  <a:lnTo>
                    <a:pt x="7907" y="1572"/>
                  </a:lnTo>
                  <a:cubicBezTo>
                    <a:pt x="8169" y="1525"/>
                    <a:pt x="8264" y="1215"/>
                    <a:pt x="8073" y="1024"/>
                  </a:cubicBezTo>
                  <a:lnTo>
                    <a:pt x="7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5"/>
            <p:cNvSpPr/>
            <p:nvPr/>
          </p:nvSpPr>
          <p:spPr>
            <a:xfrm>
              <a:off x="6380160" y="2119377"/>
              <a:ext cx="274075" cy="270084"/>
            </a:xfrm>
            <a:custGeom>
              <a:rect b="b" l="l" r="r" t="t"/>
              <a:pathLst>
                <a:path extrusionOk="0" h="8121" w="8241">
                  <a:moveTo>
                    <a:pt x="6680" y="0"/>
                  </a:moveTo>
                  <a:cubicBezTo>
                    <a:pt x="6365" y="0"/>
                    <a:pt x="6049" y="119"/>
                    <a:pt x="5811" y="358"/>
                  </a:cubicBezTo>
                  <a:lnTo>
                    <a:pt x="476" y="5692"/>
                  </a:lnTo>
                  <a:cubicBezTo>
                    <a:pt x="0" y="6168"/>
                    <a:pt x="0" y="6930"/>
                    <a:pt x="476" y="7407"/>
                  </a:cubicBezTo>
                  <a:lnTo>
                    <a:pt x="1191" y="8121"/>
                  </a:lnTo>
                  <a:lnTo>
                    <a:pt x="1667" y="7645"/>
                  </a:lnTo>
                  <a:lnTo>
                    <a:pt x="953" y="6954"/>
                  </a:lnTo>
                  <a:cubicBezTo>
                    <a:pt x="738" y="6740"/>
                    <a:pt x="738" y="6383"/>
                    <a:pt x="953" y="6168"/>
                  </a:cubicBezTo>
                  <a:lnTo>
                    <a:pt x="6287" y="834"/>
                  </a:lnTo>
                  <a:cubicBezTo>
                    <a:pt x="6394" y="715"/>
                    <a:pt x="6537" y="655"/>
                    <a:pt x="6680" y="655"/>
                  </a:cubicBezTo>
                  <a:cubicBezTo>
                    <a:pt x="6823" y="655"/>
                    <a:pt x="6966" y="715"/>
                    <a:pt x="7073" y="834"/>
                  </a:cubicBezTo>
                  <a:lnTo>
                    <a:pt x="7788" y="1524"/>
                  </a:lnTo>
                  <a:lnTo>
                    <a:pt x="8240" y="1072"/>
                  </a:lnTo>
                  <a:lnTo>
                    <a:pt x="7549" y="358"/>
                  </a:lnTo>
                  <a:cubicBezTo>
                    <a:pt x="7311" y="119"/>
                    <a:pt x="6996" y="0"/>
                    <a:pt x="66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5"/>
            <p:cNvSpPr/>
            <p:nvPr/>
          </p:nvSpPr>
          <p:spPr>
            <a:xfrm>
              <a:off x="6365128" y="2421122"/>
              <a:ext cx="85538" cy="76526"/>
            </a:xfrm>
            <a:custGeom>
              <a:rect b="b" l="l" r="r" t="t"/>
              <a:pathLst>
                <a:path extrusionOk="0" h="2301" w="2572">
                  <a:moveTo>
                    <a:pt x="1643" y="1"/>
                  </a:moveTo>
                  <a:lnTo>
                    <a:pt x="476" y="1144"/>
                  </a:lnTo>
                  <a:cubicBezTo>
                    <a:pt x="0" y="1638"/>
                    <a:pt x="438" y="2300"/>
                    <a:pt x="958" y="2300"/>
                  </a:cubicBezTo>
                  <a:cubicBezTo>
                    <a:pt x="1115" y="2300"/>
                    <a:pt x="1280" y="2240"/>
                    <a:pt x="1429" y="2096"/>
                  </a:cubicBezTo>
                  <a:lnTo>
                    <a:pt x="2572" y="929"/>
                  </a:lnTo>
                  <a:lnTo>
                    <a:pt x="16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65"/>
          <p:cNvSpPr/>
          <p:nvPr/>
        </p:nvSpPr>
        <p:spPr>
          <a:xfrm>
            <a:off x="1721550" y="4030208"/>
            <a:ext cx="331877" cy="377805"/>
          </a:xfrm>
          <a:custGeom>
            <a:rect b="b" l="l" r="r" t="t"/>
            <a:pathLst>
              <a:path extrusionOk="0" h="11360" w="9979">
                <a:moveTo>
                  <a:pt x="3680" y="3138"/>
                </a:moveTo>
                <a:cubicBezTo>
                  <a:pt x="3852" y="3138"/>
                  <a:pt x="4025" y="3251"/>
                  <a:pt x="4025" y="3477"/>
                </a:cubicBezTo>
                <a:cubicBezTo>
                  <a:pt x="4025" y="4144"/>
                  <a:pt x="3763" y="4763"/>
                  <a:pt x="3287" y="5239"/>
                </a:cubicBezTo>
                <a:lnTo>
                  <a:pt x="3239" y="5263"/>
                </a:lnTo>
                <a:cubicBezTo>
                  <a:pt x="3180" y="5334"/>
                  <a:pt x="3096" y="5370"/>
                  <a:pt x="3013" y="5370"/>
                </a:cubicBezTo>
                <a:cubicBezTo>
                  <a:pt x="2930" y="5370"/>
                  <a:pt x="2846" y="5334"/>
                  <a:pt x="2787" y="5263"/>
                </a:cubicBezTo>
                <a:cubicBezTo>
                  <a:pt x="2644" y="5144"/>
                  <a:pt x="2644" y="4930"/>
                  <a:pt x="2787" y="4787"/>
                </a:cubicBezTo>
                <a:lnTo>
                  <a:pt x="2811" y="4763"/>
                </a:lnTo>
                <a:cubicBezTo>
                  <a:pt x="3168" y="4429"/>
                  <a:pt x="3358" y="3953"/>
                  <a:pt x="3334" y="3477"/>
                </a:cubicBezTo>
                <a:cubicBezTo>
                  <a:pt x="3334" y="3251"/>
                  <a:pt x="3507" y="3138"/>
                  <a:pt x="3680" y="3138"/>
                </a:cubicBezTo>
                <a:close/>
                <a:moveTo>
                  <a:pt x="6335" y="3138"/>
                </a:moveTo>
                <a:cubicBezTo>
                  <a:pt x="6502" y="3138"/>
                  <a:pt x="6668" y="3251"/>
                  <a:pt x="6668" y="3477"/>
                </a:cubicBezTo>
                <a:cubicBezTo>
                  <a:pt x="6668" y="3953"/>
                  <a:pt x="6859" y="4429"/>
                  <a:pt x="7216" y="4763"/>
                </a:cubicBezTo>
                <a:lnTo>
                  <a:pt x="7240" y="4787"/>
                </a:lnTo>
                <a:cubicBezTo>
                  <a:pt x="7383" y="4930"/>
                  <a:pt x="7383" y="5144"/>
                  <a:pt x="7240" y="5263"/>
                </a:cubicBezTo>
                <a:cubicBezTo>
                  <a:pt x="7180" y="5334"/>
                  <a:pt x="7097" y="5370"/>
                  <a:pt x="7011" y="5370"/>
                </a:cubicBezTo>
                <a:cubicBezTo>
                  <a:pt x="6924" y="5370"/>
                  <a:pt x="6835" y="5334"/>
                  <a:pt x="6764" y="5263"/>
                </a:cubicBezTo>
                <a:lnTo>
                  <a:pt x="6740" y="5239"/>
                </a:lnTo>
                <a:cubicBezTo>
                  <a:pt x="6264" y="4763"/>
                  <a:pt x="6002" y="4144"/>
                  <a:pt x="6002" y="3477"/>
                </a:cubicBezTo>
                <a:cubicBezTo>
                  <a:pt x="6002" y="3251"/>
                  <a:pt x="6168" y="3138"/>
                  <a:pt x="6335" y="3138"/>
                </a:cubicBezTo>
                <a:close/>
                <a:moveTo>
                  <a:pt x="5226" y="6039"/>
                </a:moveTo>
                <a:cubicBezTo>
                  <a:pt x="5458" y="6039"/>
                  <a:pt x="5675" y="6307"/>
                  <a:pt x="5502" y="6549"/>
                </a:cubicBezTo>
                <a:lnTo>
                  <a:pt x="5073" y="7120"/>
                </a:lnTo>
                <a:lnTo>
                  <a:pt x="5597" y="7382"/>
                </a:lnTo>
                <a:cubicBezTo>
                  <a:pt x="5787" y="7478"/>
                  <a:pt x="5859" y="7716"/>
                  <a:pt x="5716" y="7906"/>
                </a:cubicBezTo>
                <a:lnTo>
                  <a:pt x="5049" y="8788"/>
                </a:lnTo>
                <a:cubicBezTo>
                  <a:pt x="4979" y="8870"/>
                  <a:pt x="4892" y="8906"/>
                  <a:pt x="4806" y="8906"/>
                </a:cubicBezTo>
                <a:cubicBezTo>
                  <a:pt x="4572" y="8906"/>
                  <a:pt x="4351" y="8644"/>
                  <a:pt x="4525" y="8383"/>
                </a:cubicBezTo>
                <a:lnTo>
                  <a:pt x="4954" y="7811"/>
                </a:lnTo>
                <a:lnTo>
                  <a:pt x="4430" y="7549"/>
                </a:lnTo>
                <a:cubicBezTo>
                  <a:pt x="4239" y="7454"/>
                  <a:pt x="4168" y="7216"/>
                  <a:pt x="4311" y="7049"/>
                </a:cubicBezTo>
                <a:lnTo>
                  <a:pt x="4978" y="6168"/>
                </a:lnTo>
                <a:cubicBezTo>
                  <a:pt x="5049" y="6077"/>
                  <a:pt x="5138" y="6039"/>
                  <a:pt x="5226" y="6039"/>
                </a:cubicBezTo>
                <a:close/>
                <a:moveTo>
                  <a:pt x="4120" y="0"/>
                </a:moveTo>
                <a:cubicBezTo>
                  <a:pt x="3954" y="0"/>
                  <a:pt x="3835" y="95"/>
                  <a:pt x="3787" y="238"/>
                </a:cubicBezTo>
                <a:lnTo>
                  <a:pt x="3620" y="929"/>
                </a:lnTo>
                <a:lnTo>
                  <a:pt x="1715" y="1310"/>
                </a:lnTo>
                <a:cubicBezTo>
                  <a:pt x="715" y="1500"/>
                  <a:pt x="0" y="2381"/>
                  <a:pt x="0" y="3382"/>
                </a:cubicBezTo>
                <a:lnTo>
                  <a:pt x="0" y="11026"/>
                </a:lnTo>
                <a:cubicBezTo>
                  <a:pt x="0" y="11217"/>
                  <a:pt x="167" y="11359"/>
                  <a:pt x="334" y="11359"/>
                </a:cubicBezTo>
                <a:lnTo>
                  <a:pt x="1120" y="11359"/>
                </a:lnTo>
                <a:lnTo>
                  <a:pt x="1120" y="11026"/>
                </a:lnTo>
                <a:cubicBezTo>
                  <a:pt x="1120" y="10550"/>
                  <a:pt x="1167" y="10097"/>
                  <a:pt x="1286" y="9621"/>
                </a:cubicBezTo>
                <a:cubicBezTo>
                  <a:pt x="1477" y="8907"/>
                  <a:pt x="1572" y="8168"/>
                  <a:pt x="1572" y="7430"/>
                </a:cubicBezTo>
                <a:lnTo>
                  <a:pt x="1572" y="6882"/>
                </a:lnTo>
                <a:cubicBezTo>
                  <a:pt x="1263" y="6120"/>
                  <a:pt x="1120" y="5311"/>
                  <a:pt x="1120" y="4501"/>
                </a:cubicBezTo>
                <a:lnTo>
                  <a:pt x="1120" y="4358"/>
                </a:lnTo>
                <a:cubicBezTo>
                  <a:pt x="1096" y="4108"/>
                  <a:pt x="1274" y="3983"/>
                  <a:pt x="1453" y="3983"/>
                </a:cubicBezTo>
                <a:cubicBezTo>
                  <a:pt x="1632" y="3983"/>
                  <a:pt x="1810" y="4108"/>
                  <a:pt x="1786" y="4358"/>
                </a:cubicBezTo>
                <a:lnTo>
                  <a:pt x="1786" y="4501"/>
                </a:lnTo>
                <a:cubicBezTo>
                  <a:pt x="1786" y="5239"/>
                  <a:pt x="1929" y="5977"/>
                  <a:pt x="2191" y="6668"/>
                </a:cubicBezTo>
                <a:cubicBezTo>
                  <a:pt x="2215" y="6716"/>
                  <a:pt x="2239" y="6739"/>
                  <a:pt x="2239" y="6787"/>
                </a:cubicBezTo>
                <a:lnTo>
                  <a:pt x="2239" y="7430"/>
                </a:lnTo>
                <a:cubicBezTo>
                  <a:pt x="2215" y="8216"/>
                  <a:pt x="2120" y="9026"/>
                  <a:pt x="1929" y="9812"/>
                </a:cubicBezTo>
                <a:cubicBezTo>
                  <a:pt x="1834" y="10193"/>
                  <a:pt x="1786" y="10621"/>
                  <a:pt x="1786" y="11026"/>
                </a:cubicBezTo>
                <a:lnTo>
                  <a:pt x="1786" y="11359"/>
                </a:lnTo>
                <a:lnTo>
                  <a:pt x="8216" y="11359"/>
                </a:lnTo>
                <a:lnTo>
                  <a:pt x="8216" y="11026"/>
                </a:lnTo>
                <a:cubicBezTo>
                  <a:pt x="8216" y="10621"/>
                  <a:pt x="8169" y="10193"/>
                  <a:pt x="8074" y="9812"/>
                </a:cubicBezTo>
                <a:cubicBezTo>
                  <a:pt x="7859" y="9026"/>
                  <a:pt x="7764" y="8216"/>
                  <a:pt x="7764" y="7430"/>
                </a:cubicBezTo>
                <a:lnTo>
                  <a:pt x="7764" y="6811"/>
                </a:lnTo>
                <a:cubicBezTo>
                  <a:pt x="7764" y="6763"/>
                  <a:pt x="7764" y="6716"/>
                  <a:pt x="7788" y="6692"/>
                </a:cubicBezTo>
                <a:cubicBezTo>
                  <a:pt x="8074" y="6001"/>
                  <a:pt x="8216" y="5239"/>
                  <a:pt x="8216" y="4501"/>
                </a:cubicBezTo>
                <a:lnTo>
                  <a:pt x="8216" y="4358"/>
                </a:lnTo>
                <a:cubicBezTo>
                  <a:pt x="8193" y="4120"/>
                  <a:pt x="8371" y="4001"/>
                  <a:pt x="8550" y="4001"/>
                </a:cubicBezTo>
                <a:cubicBezTo>
                  <a:pt x="8728" y="4001"/>
                  <a:pt x="8907" y="4120"/>
                  <a:pt x="8883" y="4358"/>
                </a:cubicBezTo>
                <a:lnTo>
                  <a:pt x="8883" y="4501"/>
                </a:lnTo>
                <a:cubicBezTo>
                  <a:pt x="8883" y="5311"/>
                  <a:pt x="8740" y="6120"/>
                  <a:pt x="8431" y="6882"/>
                </a:cubicBezTo>
                <a:lnTo>
                  <a:pt x="8431" y="7430"/>
                </a:lnTo>
                <a:cubicBezTo>
                  <a:pt x="8431" y="8168"/>
                  <a:pt x="8526" y="8907"/>
                  <a:pt x="8717" y="9621"/>
                </a:cubicBezTo>
                <a:cubicBezTo>
                  <a:pt x="8812" y="10097"/>
                  <a:pt x="8883" y="10550"/>
                  <a:pt x="8883" y="11026"/>
                </a:cubicBezTo>
                <a:lnTo>
                  <a:pt x="8883" y="11359"/>
                </a:lnTo>
                <a:lnTo>
                  <a:pt x="9645" y="11359"/>
                </a:lnTo>
                <a:cubicBezTo>
                  <a:pt x="9836" y="11359"/>
                  <a:pt x="9979" y="11217"/>
                  <a:pt x="9979" y="11026"/>
                </a:cubicBezTo>
                <a:lnTo>
                  <a:pt x="9979" y="3382"/>
                </a:lnTo>
                <a:cubicBezTo>
                  <a:pt x="9979" y="2381"/>
                  <a:pt x="9288" y="1500"/>
                  <a:pt x="8288" y="1310"/>
                </a:cubicBezTo>
                <a:lnTo>
                  <a:pt x="8312" y="1310"/>
                </a:lnTo>
                <a:lnTo>
                  <a:pt x="6383" y="929"/>
                </a:lnTo>
                <a:lnTo>
                  <a:pt x="6216" y="238"/>
                </a:lnTo>
                <a:cubicBezTo>
                  <a:pt x="6192" y="95"/>
                  <a:pt x="6049" y="0"/>
                  <a:pt x="5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65"/>
          <p:cNvGrpSpPr/>
          <p:nvPr/>
        </p:nvGrpSpPr>
        <p:grpSpPr>
          <a:xfrm>
            <a:off x="3265961" y="2116384"/>
            <a:ext cx="290704" cy="380000"/>
            <a:chOff x="3265961" y="2116384"/>
            <a:chExt cx="290704" cy="380000"/>
          </a:xfrm>
        </p:grpSpPr>
        <p:sp>
          <p:nvSpPr>
            <p:cNvPr id="1195" name="Google Shape;1195;p65"/>
            <p:cNvSpPr/>
            <p:nvPr/>
          </p:nvSpPr>
          <p:spPr>
            <a:xfrm>
              <a:off x="3409334" y="2332425"/>
              <a:ext cx="144171" cy="51516"/>
            </a:xfrm>
            <a:custGeom>
              <a:rect b="b" l="l" r="r" t="t"/>
              <a:pathLst>
                <a:path extrusionOk="0" h="1549" w="4335">
                  <a:moveTo>
                    <a:pt x="333" y="0"/>
                  </a:moveTo>
                  <a:cubicBezTo>
                    <a:pt x="143" y="0"/>
                    <a:pt x="0" y="143"/>
                    <a:pt x="0" y="334"/>
                  </a:cubicBezTo>
                  <a:lnTo>
                    <a:pt x="0" y="1215"/>
                  </a:lnTo>
                  <a:cubicBezTo>
                    <a:pt x="0" y="1405"/>
                    <a:pt x="143" y="1548"/>
                    <a:pt x="333" y="1548"/>
                  </a:cubicBezTo>
                  <a:lnTo>
                    <a:pt x="4096" y="1548"/>
                  </a:lnTo>
                  <a:cubicBezTo>
                    <a:pt x="4120" y="1310"/>
                    <a:pt x="4168" y="1072"/>
                    <a:pt x="4215" y="858"/>
                  </a:cubicBezTo>
                  <a:cubicBezTo>
                    <a:pt x="4263" y="620"/>
                    <a:pt x="4310" y="286"/>
                    <a:pt x="4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5"/>
            <p:cNvSpPr/>
            <p:nvPr/>
          </p:nvSpPr>
          <p:spPr>
            <a:xfrm>
              <a:off x="3291304" y="2450422"/>
              <a:ext cx="251094" cy="45962"/>
            </a:xfrm>
            <a:custGeom>
              <a:rect b="b" l="l" r="r" t="t"/>
              <a:pathLst>
                <a:path extrusionOk="0" h="1382" w="7550">
                  <a:moveTo>
                    <a:pt x="1" y="1"/>
                  </a:moveTo>
                  <a:lnTo>
                    <a:pt x="1" y="1049"/>
                  </a:lnTo>
                  <a:cubicBezTo>
                    <a:pt x="1" y="1239"/>
                    <a:pt x="144" y="1382"/>
                    <a:pt x="334" y="1382"/>
                  </a:cubicBezTo>
                  <a:lnTo>
                    <a:pt x="7217" y="1382"/>
                  </a:lnTo>
                  <a:cubicBezTo>
                    <a:pt x="7383" y="1382"/>
                    <a:pt x="7550" y="1239"/>
                    <a:pt x="7550" y="1049"/>
                  </a:cubicBezTo>
                  <a:lnTo>
                    <a:pt x="75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5"/>
            <p:cNvSpPr/>
            <p:nvPr/>
          </p:nvSpPr>
          <p:spPr>
            <a:xfrm>
              <a:off x="3282191" y="2116384"/>
              <a:ext cx="76858" cy="90926"/>
            </a:xfrm>
            <a:custGeom>
              <a:rect b="b" l="l" r="r" t="t"/>
              <a:pathLst>
                <a:path extrusionOk="0" h="2734" w="2311">
                  <a:moveTo>
                    <a:pt x="1156" y="1"/>
                  </a:moveTo>
                  <a:cubicBezTo>
                    <a:pt x="578" y="1"/>
                    <a:pt x="1" y="388"/>
                    <a:pt x="37" y="1162"/>
                  </a:cubicBezTo>
                  <a:lnTo>
                    <a:pt x="37" y="2734"/>
                  </a:lnTo>
                  <a:lnTo>
                    <a:pt x="2275" y="2734"/>
                  </a:lnTo>
                  <a:lnTo>
                    <a:pt x="2275" y="1162"/>
                  </a:lnTo>
                  <a:cubicBezTo>
                    <a:pt x="2311" y="388"/>
                    <a:pt x="1733" y="1"/>
                    <a:pt x="1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5"/>
            <p:cNvSpPr/>
            <p:nvPr/>
          </p:nvSpPr>
          <p:spPr>
            <a:xfrm>
              <a:off x="3378438" y="2131250"/>
              <a:ext cx="178227" cy="134660"/>
            </a:xfrm>
            <a:custGeom>
              <a:rect b="b" l="l" r="r" t="t"/>
              <a:pathLst>
                <a:path extrusionOk="0" h="4049" w="5359">
                  <a:moveTo>
                    <a:pt x="700" y="1"/>
                  </a:moveTo>
                  <a:cubicBezTo>
                    <a:pt x="352" y="1"/>
                    <a:pt x="0" y="239"/>
                    <a:pt x="24" y="715"/>
                  </a:cubicBezTo>
                  <a:lnTo>
                    <a:pt x="24" y="3501"/>
                  </a:lnTo>
                  <a:cubicBezTo>
                    <a:pt x="24" y="3787"/>
                    <a:pt x="286" y="4049"/>
                    <a:pt x="596" y="4049"/>
                  </a:cubicBezTo>
                  <a:lnTo>
                    <a:pt x="5359" y="4049"/>
                  </a:lnTo>
                  <a:lnTo>
                    <a:pt x="5359" y="1834"/>
                  </a:lnTo>
                  <a:cubicBezTo>
                    <a:pt x="5359" y="1453"/>
                    <a:pt x="5049" y="1167"/>
                    <a:pt x="4692" y="1167"/>
                  </a:cubicBezTo>
                  <a:cubicBezTo>
                    <a:pt x="4335" y="1167"/>
                    <a:pt x="4025" y="1453"/>
                    <a:pt x="4025" y="1834"/>
                  </a:cubicBezTo>
                  <a:lnTo>
                    <a:pt x="4025" y="1382"/>
                  </a:lnTo>
                  <a:cubicBezTo>
                    <a:pt x="4061" y="905"/>
                    <a:pt x="3715" y="667"/>
                    <a:pt x="3367" y="667"/>
                  </a:cubicBezTo>
                  <a:cubicBezTo>
                    <a:pt x="3041" y="667"/>
                    <a:pt x="2713" y="876"/>
                    <a:pt x="2691" y="1292"/>
                  </a:cubicBezTo>
                  <a:lnTo>
                    <a:pt x="2691" y="1292"/>
                  </a:lnTo>
                  <a:lnTo>
                    <a:pt x="2691" y="929"/>
                  </a:lnTo>
                  <a:cubicBezTo>
                    <a:pt x="2691" y="489"/>
                    <a:pt x="2358" y="268"/>
                    <a:pt x="2025" y="268"/>
                  </a:cubicBezTo>
                  <a:cubicBezTo>
                    <a:pt x="1691" y="268"/>
                    <a:pt x="1358" y="489"/>
                    <a:pt x="1358" y="929"/>
                  </a:cubicBezTo>
                  <a:lnTo>
                    <a:pt x="1358" y="715"/>
                  </a:lnTo>
                  <a:cubicBezTo>
                    <a:pt x="1393" y="239"/>
                    <a:pt x="1048" y="1"/>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5"/>
            <p:cNvSpPr/>
            <p:nvPr/>
          </p:nvSpPr>
          <p:spPr>
            <a:xfrm>
              <a:off x="3265961" y="2229459"/>
              <a:ext cx="290704" cy="198813"/>
            </a:xfrm>
            <a:custGeom>
              <a:rect b="b" l="l" r="r" t="t"/>
              <a:pathLst>
                <a:path extrusionOk="0" h="5978" w="8741">
                  <a:moveTo>
                    <a:pt x="501" y="0"/>
                  </a:moveTo>
                  <a:cubicBezTo>
                    <a:pt x="477" y="310"/>
                    <a:pt x="405" y="643"/>
                    <a:pt x="310" y="953"/>
                  </a:cubicBezTo>
                  <a:cubicBezTo>
                    <a:pt x="1" y="1858"/>
                    <a:pt x="24" y="2858"/>
                    <a:pt x="358" y="3763"/>
                  </a:cubicBezTo>
                  <a:cubicBezTo>
                    <a:pt x="620" y="4454"/>
                    <a:pt x="763" y="5216"/>
                    <a:pt x="763" y="5954"/>
                  </a:cubicBezTo>
                  <a:lnTo>
                    <a:pt x="763" y="5978"/>
                  </a:lnTo>
                  <a:lnTo>
                    <a:pt x="8312" y="5978"/>
                  </a:lnTo>
                  <a:cubicBezTo>
                    <a:pt x="8312" y="5764"/>
                    <a:pt x="8312" y="5549"/>
                    <a:pt x="8336" y="5311"/>
                  </a:cubicBezTo>
                  <a:lnTo>
                    <a:pt x="4644" y="5311"/>
                  </a:lnTo>
                  <a:cubicBezTo>
                    <a:pt x="4097" y="5311"/>
                    <a:pt x="3644" y="4859"/>
                    <a:pt x="3644" y="4311"/>
                  </a:cubicBezTo>
                  <a:lnTo>
                    <a:pt x="3644" y="3430"/>
                  </a:lnTo>
                  <a:cubicBezTo>
                    <a:pt x="3644" y="2882"/>
                    <a:pt x="4097" y="2430"/>
                    <a:pt x="4644" y="2430"/>
                  </a:cubicBezTo>
                  <a:lnTo>
                    <a:pt x="8717" y="2430"/>
                  </a:lnTo>
                  <a:cubicBezTo>
                    <a:pt x="8741" y="2191"/>
                    <a:pt x="8741" y="1977"/>
                    <a:pt x="8741" y="1763"/>
                  </a:cubicBezTo>
                  <a:lnTo>
                    <a:pt x="3978" y="1763"/>
                  </a:lnTo>
                  <a:cubicBezTo>
                    <a:pt x="3311" y="1763"/>
                    <a:pt x="2763" y="1215"/>
                    <a:pt x="2763" y="548"/>
                  </a:cubicBezTo>
                  <a:lnTo>
                    <a:pt x="2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5"/>
          <p:cNvGrpSpPr/>
          <p:nvPr/>
        </p:nvGrpSpPr>
        <p:grpSpPr>
          <a:xfrm>
            <a:off x="909268" y="4080759"/>
            <a:ext cx="413291" cy="378869"/>
            <a:chOff x="909268" y="4080759"/>
            <a:chExt cx="413291" cy="378869"/>
          </a:xfrm>
        </p:grpSpPr>
        <p:sp>
          <p:nvSpPr>
            <p:cNvPr id="1201" name="Google Shape;1201;p65"/>
            <p:cNvSpPr/>
            <p:nvPr/>
          </p:nvSpPr>
          <p:spPr>
            <a:xfrm>
              <a:off x="909268" y="4300858"/>
              <a:ext cx="176331" cy="158771"/>
            </a:xfrm>
            <a:custGeom>
              <a:rect b="b" l="l" r="r" t="t"/>
              <a:pathLst>
                <a:path extrusionOk="0" h="4774" w="5302">
                  <a:moveTo>
                    <a:pt x="3873" y="1"/>
                  </a:moveTo>
                  <a:cubicBezTo>
                    <a:pt x="3759" y="1"/>
                    <a:pt x="3646" y="42"/>
                    <a:pt x="3563" y="126"/>
                  </a:cubicBezTo>
                  <a:lnTo>
                    <a:pt x="872" y="2817"/>
                  </a:lnTo>
                  <a:cubicBezTo>
                    <a:pt x="1" y="3615"/>
                    <a:pt x="762" y="4773"/>
                    <a:pt x="1637" y="4773"/>
                  </a:cubicBezTo>
                  <a:cubicBezTo>
                    <a:pt x="1910" y="4773"/>
                    <a:pt x="2194" y="4660"/>
                    <a:pt x="2444" y="4388"/>
                  </a:cubicBezTo>
                  <a:lnTo>
                    <a:pt x="5135" y="1697"/>
                  </a:lnTo>
                  <a:cubicBezTo>
                    <a:pt x="5301" y="1531"/>
                    <a:pt x="5301" y="1245"/>
                    <a:pt x="5135" y="1078"/>
                  </a:cubicBezTo>
                  <a:lnTo>
                    <a:pt x="4182" y="126"/>
                  </a:lnTo>
                  <a:cubicBezTo>
                    <a:pt x="4099" y="42"/>
                    <a:pt x="3986" y="1"/>
                    <a:pt x="3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5"/>
            <p:cNvSpPr/>
            <p:nvPr/>
          </p:nvSpPr>
          <p:spPr>
            <a:xfrm>
              <a:off x="1163189" y="4117309"/>
              <a:ext cx="105360" cy="102400"/>
            </a:xfrm>
            <a:custGeom>
              <a:rect b="b" l="l" r="r" t="t"/>
              <a:pathLst>
                <a:path extrusionOk="0" h="3079" w="3168">
                  <a:moveTo>
                    <a:pt x="1739" y="1"/>
                  </a:moveTo>
                  <a:cubicBezTo>
                    <a:pt x="1626" y="1"/>
                    <a:pt x="1512" y="48"/>
                    <a:pt x="1429" y="143"/>
                  </a:cubicBezTo>
                  <a:lnTo>
                    <a:pt x="167" y="1382"/>
                  </a:lnTo>
                  <a:cubicBezTo>
                    <a:pt x="0" y="1549"/>
                    <a:pt x="0" y="1834"/>
                    <a:pt x="167" y="2025"/>
                  </a:cubicBezTo>
                  <a:lnTo>
                    <a:pt x="1119" y="2954"/>
                  </a:lnTo>
                  <a:cubicBezTo>
                    <a:pt x="1203" y="3037"/>
                    <a:pt x="1316" y="3079"/>
                    <a:pt x="1429" y="3079"/>
                  </a:cubicBezTo>
                  <a:cubicBezTo>
                    <a:pt x="1542" y="3079"/>
                    <a:pt x="1655" y="3037"/>
                    <a:pt x="1739" y="2954"/>
                  </a:cubicBezTo>
                  <a:lnTo>
                    <a:pt x="3001" y="1691"/>
                  </a:lnTo>
                  <a:cubicBezTo>
                    <a:pt x="3168" y="1525"/>
                    <a:pt x="3168" y="1239"/>
                    <a:pt x="3001" y="1072"/>
                  </a:cubicBezTo>
                  <a:lnTo>
                    <a:pt x="2048" y="143"/>
                  </a:lnTo>
                  <a:cubicBezTo>
                    <a:pt x="1965" y="48"/>
                    <a:pt x="1852"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5"/>
            <p:cNvSpPr/>
            <p:nvPr/>
          </p:nvSpPr>
          <p:spPr>
            <a:xfrm>
              <a:off x="1063384" y="4199688"/>
              <a:ext cx="121224" cy="121190"/>
            </a:xfrm>
            <a:custGeom>
              <a:rect b="b" l="l" r="r" t="t"/>
              <a:pathLst>
                <a:path extrusionOk="0" h="3644" w="3645">
                  <a:moveTo>
                    <a:pt x="2692" y="0"/>
                  </a:moveTo>
                  <a:lnTo>
                    <a:pt x="1" y="2715"/>
                  </a:lnTo>
                  <a:lnTo>
                    <a:pt x="953" y="3644"/>
                  </a:lnTo>
                  <a:lnTo>
                    <a:pt x="3644" y="953"/>
                  </a:lnTo>
                  <a:lnTo>
                    <a:pt x="2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5"/>
            <p:cNvSpPr/>
            <p:nvPr/>
          </p:nvSpPr>
          <p:spPr>
            <a:xfrm>
              <a:off x="1236821" y="4189378"/>
              <a:ext cx="85738" cy="72269"/>
            </a:xfrm>
            <a:custGeom>
              <a:rect b="b" l="l" r="r" t="t"/>
              <a:pathLst>
                <a:path extrusionOk="0" h="2173" w="2578">
                  <a:moveTo>
                    <a:pt x="1263" y="1"/>
                  </a:moveTo>
                  <a:lnTo>
                    <a:pt x="1" y="1263"/>
                  </a:lnTo>
                  <a:lnTo>
                    <a:pt x="549" y="1811"/>
                  </a:lnTo>
                  <a:cubicBezTo>
                    <a:pt x="747" y="2068"/>
                    <a:pt x="986" y="2173"/>
                    <a:pt x="1218" y="2173"/>
                  </a:cubicBezTo>
                  <a:cubicBezTo>
                    <a:pt x="1931" y="2173"/>
                    <a:pt x="2578" y="1177"/>
                    <a:pt x="1787" y="548"/>
                  </a:cubicBezTo>
                  <a:lnTo>
                    <a:pt x="1811" y="548"/>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5"/>
            <p:cNvSpPr/>
            <p:nvPr/>
          </p:nvSpPr>
          <p:spPr>
            <a:xfrm>
              <a:off x="1117593" y="4080759"/>
              <a:ext cx="77290" cy="67479"/>
            </a:xfrm>
            <a:custGeom>
              <a:rect b="b" l="l" r="r" t="t"/>
              <a:pathLst>
                <a:path extrusionOk="0" h="2029" w="2324">
                  <a:moveTo>
                    <a:pt x="1227" y="0"/>
                  </a:moveTo>
                  <a:cubicBezTo>
                    <a:pt x="559" y="0"/>
                    <a:pt x="0" y="808"/>
                    <a:pt x="538" y="1457"/>
                  </a:cubicBezTo>
                  <a:lnTo>
                    <a:pt x="1062" y="2028"/>
                  </a:lnTo>
                  <a:lnTo>
                    <a:pt x="2324" y="766"/>
                  </a:lnTo>
                  <a:lnTo>
                    <a:pt x="1800" y="218"/>
                  </a:lnTo>
                  <a:cubicBezTo>
                    <a:pt x="1615" y="66"/>
                    <a:pt x="1417" y="0"/>
                    <a:pt x="1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65"/>
          <p:cNvGrpSpPr/>
          <p:nvPr/>
        </p:nvGrpSpPr>
        <p:grpSpPr>
          <a:xfrm>
            <a:off x="1708878" y="3399572"/>
            <a:ext cx="378603" cy="377838"/>
            <a:chOff x="1708878" y="3399572"/>
            <a:chExt cx="378603" cy="377838"/>
          </a:xfrm>
        </p:grpSpPr>
        <p:sp>
          <p:nvSpPr>
            <p:cNvPr id="1207" name="Google Shape;1207;p65"/>
            <p:cNvSpPr/>
            <p:nvPr/>
          </p:nvSpPr>
          <p:spPr>
            <a:xfrm>
              <a:off x="1708878" y="3688680"/>
              <a:ext cx="378603" cy="88731"/>
            </a:xfrm>
            <a:custGeom>
              <a:rect b="b" l="l" r="r" t="t"/>
              <a:pathLst>
                <a:path extrusionOk="0" h="2668" w="11384">
                  <a:moveTo>
                    <a:pt x="691" y="0"/>
                  </a:moveTo>
                  <a:cubicBezTo>
                    <a:pt x="310" y="0"/>
                    <a:pt x="0" y="310"/>
                    <a:pt x="0" y="667"/>
                  </a:cubicBezTo>
                  <a:lnTo>
                    <a:pt x="0" y="2001"/>
                  </a:lnTo>
                  <a:cubicBezTo>
                    <a:pt x="0" y="2358"/>
                    <a:pt x="310" y="2667"/>
                    <a:pt x="667" y="2667"/>
                  </a:cubicBezTo>
                  <a:lnTo>
                    <a:pt x="10717" y="2667"/>
                  </a:lnTo>
                  <a:cubicBezTo>
                    <a:pt x="11074" y="2667"/>
                    <a:pt x="11384" y="2358"/>
                    <a:pt x="11384" y="2001"/>
                  </a:cubicBezTo>
                  <a:lnTo>
                    <a:pt x="11384" y="667"/>
                  </a:lnTo>
                  <a:cubicBezTo>
                    <a:pt x="11384" y="310"/>
                    <a:pt x="11074" y="0"/>
                    <a:pt x="10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5"/>
            <p:cNvSpPr/>
            <p:nvPr/>
          </p:nvSpPr>
          <p:spPr>
            <a:xfrm>
              <a:off x="1712836" y="3399572"/>
              <a:ext cx="370688" cy="271714"/>
            </a:xfrm>
            <a:custGeom>
              <a:rect b="b" l="l" r="r" t="t"/>
              <a:pathLst>
                <a:path extrusionOk="0" h="8170" w="11146">
                  <a:moveTo>
                    <a:pt x="6156" y="1023"/>
                  </a:moveTo>
                  <a:cubicBezTo>
                    <a:pt x="6168" y="1023"/>
                    <a:pt x="6180" y="1023"/>
                    <a:pt x="6192" y="1025"/>
                  </a:cubicBezTo>
                  <a:cubicBezTo>
                    <a:pt x="6478" y="1025"/>
                    <a:pt x="6621" y="1382"/>
                    <a:pt x="6430" y="1597"/>
                  </a:cubicBezTo>
                  <a:cubicBezTo>
                    <a:pt x="6363" y="1656"/>
                    <a:pt x="6282" y="1683"/>
                    <a:pt x="6202" y="1683"/>
                  </a:cubicBezTo>
                  <a:cubicBezTo>
                    <a:pt x="6027" y="1683"/>
                    <a:pt x="5859" y="1554"/>
                    <a:pt x="5859" y="1358"/>
                  </a:cubicBezTo>
                  <a:cubicBezTo>
                    <a:pt x="5837" y="1180"/>
                    <a:pt x="5981" y="1023"/>
                    <a:pt x="6156" y="1023"/>
                  </a:cubicBezTo>
                  <a:close/>
                  <a:moveTo>
                    <a:pt x="2527" y="1018"/>
                  </a:moveTo>
                  <a:cubicBezTo>
                    <a:pt x="2697" y="1018"/>
                    <a:pt x="2858" y="1151"/>
                    <a:pt x="2858" y="1358"/>
                  </a:cubicBezTo>
                  <a:cubicBezTo>
                    <a:pt x="2834" y="1525"/>
                    <a:pt x="2691" y="1692"/>
                    <a:pt x="2525" y="1692"/>
                  </a:cubicBezTo>
                  <a:cubicBezTo>
                    <a:pt x="2215" y="1692"/>
                    <a:pt x="2072" y="1335"/>
                    <a:pt x="2287" y="1120"/>
                  </a:cubicBezTo>
                  <a:cubicBezTo>
                    <a:pt x="2357" y="1050"/>
                    <a:pt x="2443" y="1018"/>
                    <a:pt x="2527" y="1018"/>
                  </a:cubicBezTo>
                  <a:close/>
                  <a:moveTo>
                    <a:pt x="3741" y="1018"/>
                  </a:moveTo>
                  <a:cubicBezTo>
                    <a:pt x="3912" y="1018"/>
                    <a:pt x="4073" y="1151"/>
                    <a:pt x="4073" y="1358"/>
                  </a:cubicBezTo>
                  <a:cubicBezTo>
                    <a:pt x="4073" y="1525"/>
                    <a:pt x="3930" y="1692"/>
                    <a:pt x="3739" y="1692"/>
                  </a:cubicBezTo>
                  <a:cubicBezTo>
                    <a:pt x="3430" y="1692"/>
                    <a:pt x="3287" y="1335"/>
                    <a:pt x="3501" y="1120"/>
                  </a:cubicBezTo>
                  <a:cubicBezTo>
                    <a:pt x="3572" y="1050"/>
                    <a:pt x="3658" y="1018"/>
                    <a:pt x="3741" y="1018"/>
                  </a:cubicBezTo>
                  <a:close/>
                  <a:moveTo>
                    <a:pt x="4956" y="1018"/>
                  </a:moveTo>
                  <a:cubicBezTo>
                    <a:pt x="5126" y="1018"/>
                    <a:pt x="5287" y="1151"/>
                    <a:pt x="5287" y="1358"/>
                  </a:cubicBezTo>
                  <a:cubicBezTo>
                    <a:pt x="5287" y="1525"/>
                    <a:pt x="5144" y="1692"/>
                    <a:pt x="4954" y="1692"/>
                  </a:cubicBezTo>
                  <a:cubicBezTo>
                    <a:pt x="4668" y="1692"/>
                    <a:pt x="4525" y="1335"/>
                    <a:pt x="4716" y="1120"/>
                  </a:cubicBezTo>
                  <a:cubicBezTo>
                    <a:pt x="4786" y="1050"/>
                    <a:pt x="4872" y="1018"/>
                    <a:pt x="4956" y="1018"/>
                  </a:cubicBezTo>
                  <a:close/>
                  <a:moveTo>
                    <a:pt x="7415" y="1023"/>
                  </a:moveTo>
                  <a:cubicBezTo>
                    <a:pt x="7495" y="1023"/>
                    <a:pt x="7577" y="1053"/>
                    <a:pt x="7645" y="1120"/>
                  </a:cubicBezTo>
                  <a:cubicBezTo>
                    <a:pt x="7859" y="1335"/>
                    <a:pt x="7693" y="1692"/>
                    <a:pt x="7407" y="1692"/>
                  </a:cubicBezTo>
                  <a:cubicBezTo>
                    <a:pt x="7216" y="1692"/>
                    <a:pt x="7073" y="1525"/>
                    <a:pt x="7073" y="1358"/>
                  </a:cubicBezTo>
                  <a:cubicBezTo>
                    <a:pt x="7073" y="1163"/>
                    <a:pt x="7241" y="1023"/>
                    <a:pt x="7415" y="1023"/>
                  </a:cubicBezTo>
                  <a:close/>
                  <a:moveTo>
                    <a:pt x="8631" y="1033"/>
                  </a:moveTo>
                  <a:cubicBezTo>
                    <a:pt x="8711" y="1033"/>
                    <a:pt x="8792" y="1060"/>
                    <a:pt x="8859" y="1120"/>
                  </a:cubicBezTo>
                  <a:cubicBezTo>
                    <a:pt x="9074" y="1335"/>
                    <a:pt x="8931" y="1692"/>
                    <a:pt x="8621" y="1692"/>
                  </a:cubicBezTo>
                  <a:cubicBezTo>
                    <a:pt x="8431" y="1692"/>
                    <a:pt x="8288" y="1525"/>
                    <a:pt x="8312" y="1358"/>
                  </a:cubicBezTo>
                  <a:lnTo>
                    <a:pt x="8288" y="1358"/>
                  </a:lnTo>
                  <a:cubicBezTo>
                    <a:pt x="8288" y="1162"/>
                    <a:pt x="8456" y="1033"/>
                    <a:pt x="8631" y="1033"/>
                  </a:cubicBezTo>
                  <a:close/>
                  <a:moveTo>
                    <a:pt x="2360" y="2352"/>
                  </a:moveTo>
                  <a:cubicBezTo>
                    <a:pt x="2531" y="2352"/>
                    <a:pt x="2691" y="2484"/>
                    <a:pt x="2691" y="2692"/>
                  </a:cubicBezTo>
                  <a:cubicBezTo>
                    <a:pt x="2668" y="2859"/>
                    <a:pt x="2525" y="3002"/>
                    <a:pt x="2358" y="3002"/>
                  </a:cubicBezTo>
                  <a:lnTo>
                    <a:pt x="2358" y="3025"/>
                  </a:lnTo>
                  <a:cubicBezTo>
                    <a:pt x="2048" y="3025"/>
                    <a:pt x="1906" y="2644"/>
                    <a:pt x="2120" y="2454"/>
                  </a:cubicBezTo>
                  <a:cubicBezTo>
                    <a:pt x="2190" y="2383"/>
                    <a:pt x="2276" y="2352"/>
                    <a:pt x="2360" y="2352"/>
                  </a:cubicBezTo>
                  <a:close/>
                  <a:moveTo>
                    <a:pt x="3646" y="2352"/>
                  </a:moveTo>
                  <a:cubicBezTo>
                    <a:pt x="3817" y="2352"/>
                    <a:pt x="3977" y="2484"/>
                    <a:pt x="3977" y="2692"/>
                  </a:cubicBezTo>
                  <a:cubicBezTo>
                    <a:pt x="3977" y="2859"/>
                    <a:pt x="3811" y="3002"/>
                    <a:pt x="3644" y="3002"/>
                  </a:cubicBezTo>
                  <a:lnTo>
                    <a:pt x="3644" y="3025"/>
                  </a:lnTo>
                  <a:cubicBezTo>
                    <a:pt x="3334" y="3025"/>
                    <a:pt x="3192" y="2644"/>
                    <a:pt x="3406" y="2454"/>
                  </a:cubicBezTo>
                  <a:cubicBezTo>
                    <a:pt x="3476" y="2383"/>
                    <a:pt x="3562" y="2352"/>
                    <a:pt x="3646" y="2352"/>
                  </a:cubicBezTo>
                  <a:close/>
                  <a:moveTo>
                    <a:pt x="4932" y="2352"/>
                  </a:moveTo>
                  <a:cubicBezTo>
                    <a:pt x="5103" y="2352"/>
                    <a:pt x="5263" y="2484"/>
                    <a:pt x="5263" y="2692"/>
                  </a:cubicBezTo>
                  <a:cubicBezTo>
                    <a:pt x="5263" y="2859"/>
                    <a:pt x="5097" y="3002"/>
                    <a:pt x="4930" y="3002"/>
                  </a:cubicBezTo>
                  <a:lnTo>
                    <a:pt x="4930" y="3025"/>
                  </a:lnTo>
                  <a:cubicBezTo>
                    <a:pt x="4620" y="3025"/>
                    <a:pt x="4478" y="2644"/>
                    <a:pt x="4692" y="2454"/>
                  </a:cubicBezTo>
                  <a:cubicBezTo>
                    <a:pt x="4762" y="2383"/>
                    <a:pt x="4848" y="2352"/>
                    <a:pt x="4932" y="2352"/>
                  </a:cubicBezTo>
                  <a:close/>
                  <a:moveTo>
                    <a:pt x="7510" y="2357"/>
                  </a:moveTo>
                  <a:cubicBezTo>
                    <a:pt x="7591" y="2357"/>
                    <a:pt x="7673" y="2386"/>
                    <a:pt x="7740" y="2454"/>
                  </a:cubicBezTo>
                  <a:cubicBezTo>
                    <a:pt x="7954" y="2668"/>
                    <a:pt x="7812" y="3025"/>
                    <a:pt x="7502" y="3025"/>
                  </a:cubicBezTo>
                  <a:cubicBezTo>
                    <a:pt x="7311" y="3025"/>
                    <a:pt x="7169" y="2859"/>
                    <a:pt x="7169" y="2692"/>
                  </a:cubicBezTo>
                  <a:cubicBezTo>
                    <a:pt x="7169" y="2496"/>
                    <a:pt x="7336" y="2357"/>
                    <a:pt x="7510" y="2357"/>
                  </a:cubicBezTo>
                  <a:close/>
                  <a:moveTo>
                    <a:pt x="8796" y="2357"/>
                  </a:moveTo>
                  <a:cubicBezTo>
                    <a:pt x="8877" y="2357"/>
                    <a:pt x="8959" y="2386"/>
                    <a:pt x="9026" y="2454"/>
                  </a:cubicBezTo>
                  <a:cubicBezTo>
                    <a:pt x="9240" y="2668"/>
                    <a:pt x="9098" y="3025"/>
                    <a:pt x="8788" y="3025"/>
                  </a:cubicBezTo>
                  <a:cubicBezTo>
                    <a:pt x="8597" y="3025"/>
                    <a:pt x="8455" y="2859"/>
                    <a:pt x="8455" y="2692"/>
                  </a:cubicBezTo>
                  <a:cubicBezTo>
                    <a:pt x="8455" y="2496"/>
                    <a:pt x="8622" y="2357"/>
                    <a:pt x="8796" y="2357"/>
                  </a:cubicBezTo>
                  <a:close/>
                  <a:moveTo>
                    <a:pt x="6216" y="2359"/>
                  </a:moveTo>
                  <a:cubicBezTo>
                    <a:pt x="6502" y="2359"/>
                    <a:pt x="6669" y="2716"/>
                    <a:pt x="6454" y="2930"/>
                  </a:cubicBezTo>
                  <a:cubicBezTo>
                    <a:pt x="6387" y="2998"/>
                    <a:pt x="6305" y="3027"/>
                    <a:pt x="6224" y="3027"/>
                  </a:cubicBezTo>
                  <a:cubicBezTo>
                    <a:pt x="6050" y="3027"/>
                    <a:pt x="5883" y="2888"/>
                    <a:pt x="5883" y="2692"/>
                  </a:cubicBezTo>
                  <a:cubicBezTo>
                    <a:pt x="5883" y="2501"/>
                    <a:pt x="6026" y="2359"/>
                    <a:pt x="6216" y="2359"/>
                  </a:cubicBezTo>
                  <a:close/>
                  <a:moveTo>
                    <a:pt x="2169" y="3685"/>
                  </a:moveTo>
                  <a:cubicBezTo>
                    <a:pt x="2340" y="3685"/>
                    <a:pt x="2501" y="3818"/>
                    <a:pt x="2501" y="4026"/>
                  </a:cubicBezTo>
                  <a:cubicBezTo>
                    <a:pt x="2501" y="4192"/>
                    <a:pt x="2358" y="4335"/>
                    <a:pt x="2168" y="4335"/>
                  </a:cubicBezTo>
                  <a:lnTo>
                    <a:pt x="2168" y="4359"/>
                  </a:lnTo>
                  <a:cubicBezTo>
                    <a:pt x="1882" y="4359"/>
                    <a:pt x="1739" y="4002"/>
                    <a:pt x="1929" y="3787"/>
                  </a:cubicBezTo>
                  <a:cubicBezTo>
                    <a:pt x="2000" y="3717"/>
                    <a:pt x="2086" y="3685"/>
                    <a:pt x="2169" y="3685"/>
                  </a:cubicBezTo>
                  <a:close/>
                  <a:moveTo>
                    <a:pt x="3527" y="3685"/>
                  </a:moveTo>
                  <a:cubicBezTo>
                    <a:pt x="3697" y="3685"/>
                    <a:pt x="3858" y="3818"/>
                    <a:pt x="3858" y="4026"/>
                  </a:cubicBezTo>
                  <a:cubicBezTo>
                    <a:pt x="3858" y="4192"/>
                    <a:pt x="3716" y="4335"/>
                    <a:pt x="3549" y="4335"/>
                  </a:cubicBezTo>
                  <a:lnTo>
                    <a:pt x="3525" y="4359"/>
                  </a:lnTo>
                  <a:cubicBezTo>
                    <a:pt x="3239" y="4359"/>
                    <a:pt x="3096" y="4002"/>
                    <a:pt x="3287" y="3787"/>
                  </a:cubicBezTo>
                  <a:cubicBezTo>
                    <a:pt x="3357" y="3717"/>
                    <a:pt x="3443" y="3685"/>
                    <a:pt x="3527" y="3685"/>
                  </a:cubicBezTo>
                  <a:close/>
                  <a:moveTo>
                    <a:pt x="4884" y="3685"/>
                  </a:moveTo>
                  <a:cubicBezTo>
                    <a:pt x="5055" y="3685"/>
                    <a:pt x="5216" y="3818"/>
                    <a:pt x="5216" y="4026"/>
                  </a:cubicBezTo>
                  <a:cubicBezTo>
                    <a:pt x="5216" y="4192"/>
                    <a:pt x="5073" y="4335"/>
                    <a:pt x="4882" y="4335"/>
                  </a:cubicBezTo>
                  <a:lnTo>
                    <a:pt x="4882" y="4359"/>
                  </a:lnTo>
                  <a:cubicBezTo>
                    <a:pt x="4597" y="4359"/>
                    <a:pt x="4454" y="4002"/>
                    <a:pt x="4644" y="3787"/>
                  </a:cubicBezTo>
                  <a:cubicBezTo>
                    <a:pt x="4715" y="3717"/>
                    <a:pt x="4801" y="3685"/>
                    <a:pt x="4884" y="3685"/>
                  </a:cubicBezTo>
                  <a:close/>
                  <a:moveTo>
                    <a:pt x="7622" y="3690"/>
                  </a:moveTo>
                  <a:cubicBezTo>
                    <a:pt x="7699" y="3690"/>
                    <a:pt x="7775" y="3720"/>
                    <a:pt x="7835" y="3787"/>
                  </a:cubicBezTo>
                  <a:cubicBezTo>
                    <a:pt x="8050" y="4002"/>
                    <a:pt x="7907" y="4359"/>
                    <a:pt x="7621" y="4359"/>
                  </a:cubicBezTo>
                  <a:cubicBezTo>
                    <a:pt x="7431" y="4359"/>
                    <a:pt x="7264" y="4192"/>
                    <a:pt x="7288" y="4002"/>
                  </a:cubicBezTo>
                  <a:lnTo>
                    <a:pt x="7288" y="4002"/>
                  </a:lnTo>
                  <a:lnTo>
                    <a:pt x="7288" y="4026"/>
                  </a:lnTo>
                  <a:cubicBezTo>
                    <a:pt x="7288" y="3830"/>
                    <a:pt x="7455" y="3690"/>
                    <a:pt x="7622" y="3690"/>
                  </a:cubicBezTo>
                  <a:close/>
                  <a:moveTo>
                    <a:pt x="8979" y="3690"/>
                  </a:moveTo>
                  <a:cubicBezTo>
                    <a:pt x="9056" y="3690"/>
                    <a:pt x="9133" y="3720"/>
                    <a:pt x="9193" y="3787"/>
                  </a:cubicBezTo>
                  <a:cubicBezTo>
                    <a:pt x="9407" y="4002"/>
                    <a:pt x="9264" y="4359"/>
                    <a:pt x="8979" y="4359"/>
                  </a:cubicBezTo>
                  <a:cubicBezTo>
                    <a:pt x="8764" y="4359"/>
                    <a:pt x="8621" y="4192"/>
                    <a:pt x="8645" y="4002"/>
                  </a:cubicBezTo>
                  <a:lnTo>
                    <a:pt x="8645" y="4002"/>
                  </a:lnTo>
                  <a:lnTo>
                    <a:pt x="8645" y="4026"/>
                  </a:lnTo>
                  <a:cubicBezTo>
                    <a:pt x="8645" y="3830"/>
                    <a:pt x="8812" y="3690"/>
                    <a:pt x="8979" y="3690"/>
                  </a:cubicBezTo>
                  <a:close/>
                  <a:moveTo>
                    <a:pt x="6264" y="3668"/>
                  </a:moveTo>
                  <a:lnTo>
                    <a:pt x="6264" y="3692"/>
                  </a:lnTo>
                  <a:cubicBezTo>
                    <a:pt x="6549" y="3692"/>
                    <a:pt x="6692" y="4049"/>
                    <a:pt x="6478" y="4264"/>
                  </a:cubicBezTo>
                  <a:cubicBezTo>
                    <a:pt x="6418" y="4331"/>
                    <a:pt x="6341" y="4361"/>
                    <a:pt x="6264" y="4361"/>
                  </a:cubicBezTo>
                  <a:cubicBezTo>
                    <a:pt x="6098" y="4361"/>
                    <a:pt x="5930" y="4221"/>
                    <a:pt x="5930" y="4026"/>
                  </a:cubicBezTo>
                  <a:cubicBezTo>
                    <a:pt x="5906" y="3835"/>
                    <a:pt x="6073" y="3668"/>
                    <a:pt x="6264" y="3668"/>
                  </a:cubicBezTo>
                  <a:close/>
                  <a:moveTo>
                    <a:pt x="3435" y="5018"/>
                  </a:moveTo>
                  <a:cubicBezTo>
                    <a:pt x="3604" y="5018"/>
                    <a:pt x="3763" y="5145"/>
                    <a:pt x="3763" y="5335"/>
                  </a:cubicBezTo>
                  <a:cubicBezTo>
                    <a:pt x="3763" y="5526"/>
                    <a:pt x="3620" y="5669"/>
                    <a:pt x="3430" y="5669"/>
                  </a:cubicBezTo>
                  <a:cubicBezTo>
                    <a:pt x="3144" y="5669"/>
                    <a:pt x="2977" y="5312"/>
                    <a:pt x="3192" y="5121"/>
                  </a:cubicBezTo>
                  <a:cubicBezTo>
                    <a:pt x="3263" y="5050"/>
                    <a:pt x="3350" y="5018"/>
                    <a:pt x="3435" y="5018"/>
                  </a:cubicBezTo>
                  <a:close/>
                  <a:moveTo>
                    <a:pt x="4864" y="5018"/>
                  </a:moveTo>
                  <a:cubicBezTo>
                    <a:pt x="5033" y="5018"/>
                    <a:pt x="5192" y="5145"/>
                    <a:pt x="5192" y="5335"/>
                  </a:cubicBezTo>
                  <a:cubicBezTo>
                    <a:pt x="5192" y="5526"/>
                    <a:pt x="5049" y="5669"/>
                    <a:pt x="4859" y="5669"/>
                  </a:cubicBezTo>
                  <a:cubicBezTo>
                    <a:pt x="4573" y="5669"/>
                    <a:pt x="4406" y="5312"/>
                    <a:pt x="4620" y="5121"/>
                  </a:cubicBezTo>
                  <a:cubicBezTo>
                    <a:pt x="4692" y="5050"/>
                    <a:pt x="4779" y="5018"/>
                    <a:pt x="4864" y="5018"/>
                  </a:cubicBezTo>
                  <a:close/>
                  <a:moveTo>
                    <a:pt x="6287" y="5002"/>
                  </a:moveTo>
                  <a:lnTo>
                    <a:pt x="6287" y="5026"/>
                  </a:lnTo>
                  <a:cubicBezTo>
                    <a:pt x="6573" y="5026"/>
                    <a:pt x="6740" y="5383"/>
                    <a:pt x="6526" y="5597"/>
                  </a:cubicBezTo>
                  <a:cubicBezTo>
                    <a:pt x="6458" y="5657"/>
                    <a:pt x="6377" y="5684"/>
                    <a:pt x="6297" y="5684"/>
                  </a:cubicBezTo>
                  <a:cubicBezTo>
                    <a:pt x="6122" y="5684"/>
                    <a:pt x="5954" y="5555"/>
                    <a:pt x="5954" y="5359"/>
                  </a:cubicBezTo>
                  <a:cubicBezTo>
                    <a:pt x="5954" y="5169"/>
                    <a:pt x="6097" y="5002"/>
                    <a:pt x="6287" y="5002"/>
                  </a:cubicBezTo>
                  <a:close/>
                  <a:moveTo>
                    <a:pt x="2014" y="5018"/>
                  </a:moveTo>
                  <a:cubicBezTo>
                    <a:pt x="2178" y="5018"/>
                    <a:pt x="2342" y="5145"/>
                    <a:pt x="2358" y="5335"/>
                  </a:cubicBezTo>
                  <a:cubicBezTo>
                    <a:pt x="2358" y="5526"/>
                    <a:pt x="2191" y="5669"/>
                    <a:pt x="2001" y="5669"/>
                  </a:cubicBezTo>
                  <a:lnTo>
                    <a:pt x="2001" y="5693"/>
                  </a:lnTo>
                  <a:cubicBezTo>
                    <a:pt x="1715" y="5669"/>
                    <a:pt x="1572" y="5312"/>
                    <a:pt x="1787" y="5121"/>
                  </a:cubicBezTo>
                  <a:cubicBezTo>
                    <a:pt x="1850" y="5050"/>
                    <a:pt x="1932" y="5018"/>
                    <a:pt x="2014" y="5018"/>
                  </a:cubicBezTo>
                  <a:close/>
                  <a:moveTo>
                    <a:pt x="7714" y="5019"/>
                  </a:moveTo>
                  <a:cubicBezTo>
                    <a:pt x="7798" y="5019"/>
                    <a:pt x="7884" y="5051"/>
                    <a:pt x="7954" y="5121"/>
                  </a:cubicBezTo>
                  <a:cubicBezTo>
                    <a:pt x="8169" y="5335"/>
                    <a:pt x="8002" y="5693"/>
                    <a:pt x="7716" y="5693"/>
                  </a:cubicBezTo>
                  <a:cubicBezTo>
                    <a:pt x="7526" y="5693"/>
                    <a:pt x="7359" y="5526"/>
                    <a:pt x="7383" y="5335"/>
                  </a:cubicBezTo>
                  <a:lnTo>
                    <a:pt x="7383" y="5335"/>
                  </a:lnTo>
                  <a:lnTo>
                    <a:pt x="7383" y="5359"/>
                  </a:lnTo>
                  <a:cubicBezTo>
                    <a:pt x="7383" y="5151"/>
                    <a:pt x="7544" y="5019"/>
                    <a:pt x="7714" y="5019"/>
                  </a:cubicBezTo>
                  <a:close/>
                  <a:moveTo>
                    <a:pt x="9154" y="5024"/>
                  </a:moveTo>
                  <a:cubicBezTo>
                    <a:pt x="9234" y="5024"/>
                    <a:pt x="9316" y="5053"/>
                    <a:pt x="9383" y="5121"/>
                  </a:cubicBezTo>
                  <a:cubicBezTo>
                    <a:pt x="9574" y="5335"/>
                    <a:pt x="9431" y="5693"/>
                    <a:pt x="9145" y="5693"/>
                  </a:cubicBezTo>
                  <a:cubicBezTo>
                    <a:pt x="8955" y="5693"/>
                    <a:pt x="8788" y="5526"/>
                    <a:pt x="8812" y="5335"/>
                  </a:cubicBezTo>
                  <a:lnTo>
                    <a:pt x="8812" y="5335"/>
                  </a:lnTo>
                  <a:lnTo>
                    <a:pt x="8812" y="5359"/>
                  </a:lnTo>
                  <a:cubicBezTo>
                    <a:pt x="8812" y="5164"/>
                    <a:pt x="8979" y="5024"/>
                    <a:pt x="9154" y="5024"/>
                  </a:cubicBezTo>
                  <a:close/>
                  <a:moveTo>
                    <a:pt x="1821" y="6345"/>
                  </a:moveTo>
                  <a:cubicBezTo>
                    <a:pt x="1997" y="6345"/>
                    <a:pt x="2168" y="6479"/>
                    <a:pt x="2168" y="6693"/>
                  </a:cubicBezTo>
                  <a:cubicBezTo>
                    <a:pt x="2168" y="6859"/>
                    <a:pt x="2025" y="7002"/>
                    <a:pt x="1834" y="7002"/>
                  </a:cubicBezTo>
                  <a:cubicBezTo>
                    <a:pt x="1525" y="7002"/>
                    <a:pt x="1382" y="6645"/>
                    <a:pt x="1596" y="6431"/>
                  </a:cubicBezTo>
                  <a:cubicBezTo>
                    <a:pt x="1662" y="6372"/>
                    <a:pt x="1742" y="6345"/>
                    <a:pt x="1821" y="6345"/>
                  </a:cubicBezTo>
                  <a:close/>
                  <a:moveTo>
                    <a:pt x="3325" y="6344"/>
                  </a:moveTo>
                  <a:cubicBezTo>
                    <a:pt x="3500" y="6344"/>
                    <a:pt x="3668" y="6473"/>
                    <a:pt x="3668" y="6669"/>
                  </a:cubicBezTo>
                  <a:cubicBezTo>
                    <a:pt x="3668" y="6859"/>
                    <a:pt x="3501" y="7002"/>
                    <a:pt x="3334" y="7002"/>
                  </a:cubicBezTo>
                  <a:cubicBezTo>
                    <a:pt x="3025" y="7002"/>
                    <a:pt x="2882" y="6645"/>
                    <a:pt x="3096" y="6431"/>
                  </a:cubicBezTo>
                  <a:cubicBezTo>
                    <a:pt x="3164" y="6371"/>
                    <a:pt x="3245" y="6344"/>
                    <a:pt x="3325" y="6344"/>
                  </a:cubicBezTo>
                  <a:close/>
                  <a:moveTo>
                    <a:pt x="4825" y="6344"/>
                  </a:moveTo>
                  <a:cubicBezTo>
                    <a:pt x="5000" y="6344"/>
                    <a:pt x="5168" y="6473"/>
                    <a:pt x="5168" y="6669"/>
                  </a:cubicBezTo>
                  <a:cubicBezTo>
                    <a:pt x="5144" y="6859"/>
                    <a:pt x="5001" y="7002"/>
                    <a:pt x="4835" y="7002"/>
                  </a:cubicBezTo>
                  <a:cubicBezTo>
                    <a:pt x="4525" y="7002"/>
                    <a:pt x="4382" y="6645"/>
                    <a:pt x="4597" y="6431"/>
                  </a:cubicBezTo>
                  <a:cubicBezTo>
                    <a:pt x="4664" y="6371"/>
                    <a:pt x="4745" y="6344"/>
                    <a:pt x="4825" y="6344"/>
                  </a:cubicBezTo>
                  <a:close/>
                  <a:moveTo>
                    <a:pt x="6320" y="6352"/>
                  </a:moveTo>
                  <a:cubicBezTo>
                    <a:pt x="6484" y="6352"/>
                    <a:pt x="6645" y="6485"/>
                    <a:pt x="6645" y="6693"/>
                  </a:cubicBezTo>
                  <a:cubicBezTo>
                    <a:pt x="6645" y="6859"/>
                    <a:pt x="6502" y="7002"/>
                    <a:pt x="6311" y="7002"/>
                  </a:cubicBezTo>
                  <a:lnTo>
                    <a:pt x="6311" y="7026"/>
                  </a:lnTo>
                  <a:cubicBezTo>
                    <a:pt x="6026" y="7026"/>
                    <a:pt x="5883" y="6645"/>
                    <a:pt x="6097" y="6455"/>
                  </a:cubicBezTo>
                  <a:cubicBezTo>
                    <a:pt x="6160" y="6384"/>
                    <a:pt x="6240" y="6352"/>
                    <a:pt x="6320" y="6352"/>
                  </a:cubicBezTo>
                  <a:close/>
                  <a:moveTo>
                    <a:pt x="7813" y="6352"/>
                  </a:moveTo>
                  <a:cubicBezTo>
                    <a:pt x="7984" y="6352"/>
                    <a:pt x="8145" y="6485"/>
                    <a:pt x="8145" y="6693"/>
                  </a:cubicBezTo>
                  <a:cubicBezTo>
                    <a:pt x="8145" y="6859"/>
                    <a:pt x="8002" y="7002"/>
                    <a:pt x="7812" y="7002"/>
                  </a:cubicBezTo>
                  <a:lnTo>
                    <a:pt x="7812" y="7026"/>
                  </a:lnTo>
                  <a:cubicBezTo>
                    <a:pt x="7526" y="7026"/>
                    <a:pt x="7359" y="6669"/>
                    <a:pt x="7573" y="6455"/>
                  </a:cubicBezTo>
                  <a:cubicBezTo>
                    <a:pt x="7644" y="6384"/>
                    <a:pt x="7730" y="6352"/>
                    <a:pt x="7813" y="6352"/>
                  </a:cubicBezTo>
                  <a:close/>
                  <a:moveTo>
                    <a:pt x="9314" y="6352"/>
                  </a:moveTo>
                  <a:cubicBezTo>
                    <a:pt x="9484" y="6352"/>
                    <a:pt x="9645" y="6485"/>
                    <a:pt x="9645" y="6693"/>
                  </a:cubicBezTo>
                  <a:cubicBezTo>
                    <a:pt x="9621" y="6859"/>
                    <a:pt x="9479" y="7002"/>
                    <a:pt x="9312" y="7002"/>
                  </a:cubicBezTo>
                  <a:lnTo>
                    <a:pt x="9312" y="7026"/>
                  </a:lnTo>
                  <a:cubicBezTo>
                    <a:pt x="9002" y="7026"/>
                    <a:pt x="8859" y="6669"/>
                    <a:pt x="9074" y="6455"/>
                  </a:cubicBezTo>
                  <a:cubicBezTo>
                    <a:pt x="9144" y="6384"/>
                    <a:pt x="9230" y="6352"/>
                    <a:pt x="9314" y="6352"/>
                  </a:cubicBezTo>
                  <a:close/>
                  <a:moveTo>
                    <a:pt x="1929" y="1"/>
                  </a:moveTo>
                  <a:cubicBezTo>
                    <a:pt x="1405" y="1"/>
                    <a:pt x="1001" y="382"/>
                    <a:pt x="929" y="882"/>
                  </a:cubicBezTo>
                  <a:lnTo>
                    <a:pt x="0" y="8169"/>
                  </a:lnTo>
                  <a:cubicBezTo>
                    <a:pt x="167" y="8074"/>
                    <a:pt x="358" y="8026"/>
                    <a:pt x="572" y="8026"/>
                  </a:cubicBezTo>
                  <a:lnTo>
                    <a:pt x="10598" y="8026"/>
                  </a:lnTo>
                  <a:cubicBezTo>
                    <a:pt x="10788" y="8026"/>
                    <a:pt x="10979" y="8050"/>
                    <a:pt x="11146" y="8145"/>
                  </a:cubicBezTo>
                  <a:lnTo>
                    <a:pt x="10217" y="882"/>
                  </a:lnTo>
                  <a:cubicBezTo>
                    <a:pt x="10145" y="382"/>
                    <a:pt x="9717" y="1"/>
                    <a:pt x="9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65"/>
          <p:cNvGrpSpPr/>
          <p:nvPr/>
        </p:nvGrpSpPr>
        <p:grpSpPr>
          <a:xfrm>
            <a:off x="5491720" y="4049231"/>
            <a:ext cx="441759" cy="408701"/>
            <a:chOff x="5491720" y="4049231"/>
            <a:chExt cx="441759" cy="408701"/>
          </a:xfrm>
        </p:grpSpPr>
        <p:sp>
          <p:nvSpPr>
            <p:cNvPr id="1210" name="Google Shape;1210;p65"/>
            <p:cNvSpPr/>
            <p:nvPr/>
          </p:nvSpPr>
          <p:spPr>
            <a:xfrm>
              <a:off x="5797323" y="4301257"/>
              <a:ext cx="43501" cy="38246"/>
            </a:xfrm>
            <a:custGeom>
              <a:rect b="b" l="l" r="r" t="t"/>
              <a:pathLst>
                <a:path extrusionOk="0" h="1150" w="1308">
                  <a:moveTo>
                    <a:pt x="474" y="0"/>
                  </a:moveTo>
                  <a:cubicBezTo>
                    <a:pt x="219" y="0"/>
                    <a:pt x="1" y="336"/>
                    <a:pt x="236" y="590"/>
                  </a:cubicBezTo>
                  <a:lnTo>
                    <a:pt x="712" y="1042"/>
                  </a:lnTo>
                  <a:cubicBezTo>
                    <a:pt x="784" y="1114"/>
                    <a:pt x="867" y="1150"/>
                    <a:pt x="950" y="1150"/>
                  </a:cubicBezTo>
                  <a:cubicBezTo>
                    <a:pt x="1034" y="1150"/>
                    <a:pt x="1117" y="1114"/>
                    <a:pt x="1188" y="1042"/>
                  </a:cubicBezTo>
                  <a:cubicBezTo>
                    <a:pt x="1308" y="923"/>
                    <a:pt x="1308" y="709"/>
                    <a:pt x="1188" y="590"/>
                  </a:cubicBezTo>
                  <a:lnTo>
                    <a:pt x="712" y="114"/>
                  </a:lnTo>
                  <a:cubicBezTo>
                    <a:pt x="638" y="34"/>
                    <a:pt x="554" y="0"/>
                    <a:pt x="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5"/>
            <p:cNvSpPr/>
            <p:nvPr/>
          </p:nvSpPr>
          <p:spPr>
            <a:xfrm>
              <a:off x="5813852" y="4257091"/>
              <a:ext cx="48955" cy="27703"/>
            </a:xfrm>
            <a:custGeom>
              <a:rect b="b" l="l" r="r" t="t"/>
              <a:pathLst>
                <a:path extrusionOk="0" h="833" w="1472">
                  <a:moveTo>
                    <a:pt x="366" y="1"/>
                  </a:moveTo>
                  <a:cubicBezTo>
                    <a:pt x="225" y="1"/>
                    <a:pt x="88" y="93"/>
                    <a:pt x="48" y="251"/>
                  </a:cubicBezTo>
                  <a:cubicBezTo>
                    <a:pt x="1" y="418"/>
                    <a:pt x="120" y="608"/>
                    <a:pt x="287" y="656"/>
                  </a:cubicBezTo>
                  <a:lnTo>
                    <a:pt x="930" y="822"/>
                  </a:lnTo>
                  <a:cubicBezTo>
                    <a:pt x="959" y="829"/>
                    <a:pt x="988" y="833"/>
                    <a:pt x="1015" y="833"/>
                  </a:cubicBezTo>
                  <a:cubicBezTo>
                    <a:pt x="1356" y="833"/>
                    <a:pt x="1471" y="312"/>
                    <a:pt x="1096" y="179"/>
                  </a:cubicBezTo>
                  <a:lnTo>
                    <a:pt x="453" y="13"/>
                  </a:lnTo>
                  <a:cubicBezTo>
                    <a:pt x="425" y="5"/>
                    <a:pt x="395"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5"/>
            <p:cNvSpPr/>
            <p:nvPr/>
          </p:nvSpPr>
          <p:spPr>
            <a:xfrm>
              <a:off x="5755551" y="4313828"/>
              <a:ext cx="31728" cy="43700"/>
            </a:xfrm>
            <a:custGeom>
              <a:rect b="b" l="l" r="r" t="t"/>
              <a:pathLst>
                <a:path extrusionOk="0" h="1314" w="954">
                  <a:moveTo>
                    <a:pt x="422" y="1"/>
                  </a:moveTo>
                  <a:cubicBezTo>
                    <a:pt x="216" y="1"/>
                    <a:pt x="1" y="178"/>
                    <a:pt x="87" y="450"/>
                  </a:cubicBezTo>
                  <a:lnTo>
                    <a:pt x="254" y="1093"/>
                  </a:lnTo>
                  <a:cubicBezTo>
                    <a:pt x="311" y="1245"/>
                    <a:pt x="440" y="1314"/>
                    <a:pt x="569" y="1314"/>
                  </a:cubicBezTo>
                  <a:cubicBezTo>
                    <a:pt x="762" y="1314"/>
                    <a:pt x="954" y="1160"/>
                    <a:pt x="897" y="902"/>
                  </a:cubicBezTo>
                  <a:lnTo>
                    <a:pt x="730" y="260"/>
                  </a:lnTo>
                  <a:cubicBezTo>
                    <a:pt x="692" y="79"/>
                    <a:pt x="559" y="1"/>
                    <a:pt x="4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5"/>
            <p:cNvSpPr/>
            <p:nvPr/>
          </p:nvSpPr>
          <p:spPr>
            <a:xfrm>
              <a:off x="5634062" y="4137729"/>
              <a:ext cx="43601" cy="38013"/>
            </a:xfrm>
            <a:custGeom>
              <a:rect b="b" l="l" r="r" t="t"/>
              <a:pathLst>
                <a:path extrusionOk="0" h="1143" w="1311">
                  <a:moveTo>
                    <a:pt x="488" y="1"/>
                  </a:moveTo>
                  <a:cubicBezTo>
                    <a:pt x="229" y="1"/>
                    <a:pt x="0" y="339"/>
                    <a:pt x="239" y="577"/>
                  </a:cubicBezTo>
                  <a:lnTo>
                    <a:pt x="715" y="1054"/>
                  </a:lnTo>
                  <a:cubicBezTo>
                    <a:pt x="775" y="1113"/>
                    <a:pt x="858" y="1143"/>
                    <a:pt x="945" y="1143"/>
                  </a:cubicBezTo>
                  <a:cubicBezTo>
                    <a:pt x="1031" y="1143"/>
                    <a:pt x="1120" y="1113"/>
                    <a:pt x="1192" y="1054"/>
                  </a:cubicBezTo>
                  <a:cubicBezTo>
                    <a:pt x="1311" y="911"/>
                    <a:pt x="1311" y="720"/>
                    <a:pt x="1192" y="577"/>
                  </a:cubicBezTo>
                  <a:lnTo>
                    <a:pt x="715" y="101"/>
                  </a:lnTo>
                  <a:cubicBezTo>
                    <a:pt x="645" y="30"/>
                    <a:pt x="56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5"/>
            <p:cNvSpPr/>
            <p:nvPr/>
          </p:nvSpPr>
          <p:spPr>
            <a:xfrm>
              <a:off x="5690666" y="4118706"/>
              <a:ext cx="31661" cy="43601"/>
            </a:xfrm>
            <a:custGeom>
              <a:rect b="b" l="l" r="r" t="t"/>
              <a:pathLst>
                <a:path extrusionOk="0" h="1311" w="952">
                  <a:moveTo>
                    <a:pt x="408" y="1"/>
                  </a:moveTo>
                  <a:cubicBezTo>
                    <a:pt x="206" y="1"/>
                    <a:pt x="1" y="168"/>
                    <a:pt x="85" y="435"/>
                  </a:cubicBezTo>
                  <a:lnTo>
                    <a:pt x="252" y="1078"/>
                  </a:lnTo>
                  <a:cubicBezTo>
                    <a:pt x="309" y="1240"/>
                    <a:pt x="439" y="1311"/>
                    <a:pt x="568" y="1311"/>
                  </a:cubicBezTo>
                  <a:cubicBezTo>
                    <a:pt x="761" y="1311"/>
                    <a:pt x="952" y="1154"/>
                    <a:pt x="895" y="911"/>
                  </a:cubicBezTo>
                  <a:lnTo>
                    <a:pt x="728" y="268"/>
                  </a:lnTo>
                  <a:cubicBezTo>
                    <a:pt x="689" y="82"/>
                    <a:pt x="549" y="1"/>
                    <a:pt x="4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5"/>
            <p:cNvSpPr/>
            <p:nvPr/>
          </p:nvSpPr>
          <p:spPr>
            <a:xfrm>
              <a:off x="5615837" y="4192372"/>
              <a:ext cx="52347" cy="28136"/>
            </a:xfrm>
            <a:custGeom>
              <a:rect b="b" l="l" r="r" t="t"/>
              <a:pathLst>
                <a:path extrusionOk="0" h="846" w="1574">
                  <a:moveTo>
                    <a:pt x="479" y="0"/>
                  </a:moveTo>
                  <a:cubicBezTo>
                    <a:pt x="106" y="0"/>
                    <a:pt x="0" y="537"/>
                    <a:pt x="382" y="649"/>
                  </a:cubicBezTo>
                  <a:lnTo>
                    <a:pt x="1025" y="839"/>
                  </a:lnTo>
                  <a:cubicBezTo>
                    <a:pt x="1048" y="843"/>
                    <a:pt x="1070" y="845"/>
                    <a:pt x="1091" y="845"/>
                  </a:cubicBezTo>
                  <a:cubicBezTo>
                    <a:pt x="1447" y="845"/>
                    <a:pt x="1574" y="309"/>
                    <a:pt x="1192" y="196"/>
                  </a:cubicBezTo>
                  <a:lnTo>
                    <a:pt x="549" y="6"/>
                  </a:lnTo>
                  <a:cubicBezTo>
                    <a:pt x="525" y="2"/>
                    <a:pt x="502" y="0"/>
                    <a:pt x="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5"/>
            <p:cNvSpPr/>
            <p:nvPr/>
          </p:nvSpPr>
          <p:spPr>
            <a:xfrm>
              <a:off x="5724356" y="4049231"/>
              <a:ext cx="209123" cy="201341"/>
            </a:xfrm>
            <a:custGeom>
              <a:rect b="b" l="l" r="r" t="t"/>
              <a:pathLst>
                <a:path extrusionOk="0" h="6054" w="6288">
                  <a:moveTo>
                    <a:pt x="3451" y="1"/>
                  </a:moveTo>
                  <a:cubicBezTo>
                    <a:pt x="2443" y="1"/>
                    <a:pt x="1556" y="1127"/>
                    <a:pt x="2216" y="2214"/>
                  </a:cubicBezTo>
                  <a:lnTo>
                    <a:pt x="191" y="4239"/>
                  </a:lnTo>
                  <a:cubicBezTo>
                    <a:pt x="1" y="4429"/>
                    <a:pt x="96" y="4739"/>
                    <a:pt x="358" y="4786"/>
                  </a:cubicBezTo>
                  <a:lnTo>
                    <a:pt x="1168" y="4953"/>
                  </a:lnTo>
                  <a:lnTo>
                    <a:pt x="1358" y="5786"/>
                  </a:lnTo>
                  <a:cubicBezTo>
                    <a:pt x="1404" y="5954"/>
                    <a:pt x="1547" y="6053"/>
                    <a:pt x="1694" y="6053"/>
                  </a:cubicBezTo>
                  <a:cubicBezTo>
                    <a:pt x="1777" y="6053"/>
                    <a:pt x="1861" y="6022"/>
                    <a:pt x="1930" y="5953"/>
                  </a:cubicBezTo>
                  <a:lnTo>
                    <a:pt x="3930" y="3929"/>
                  </a:lnTo>
                  <a:cubicBezTo>
                    <a:pt x="4171" y="4080"/>
                    <a:pt x="4438" y="4154"/>
                    <a:pt x="4701" y="4154"/>
                  </a:cubicBezTo>
                  <a:cubicBezTo>
                    <a:pt x="5062" y="4154"/>
                    <a:pt x="5417" y="4014"/>
                    <a:pt x="5692" y="3738"/>
                  </a:cubicBezTo>
                  <a:cubicBezTo>
                    <a:pt x="6264" y="3191"/>
                    <a:pt x="6288" y="2286"/>
                    <a:pt x="5740" y="1714"/>
                  </a:cubicBezTo>
                  <a:cubicBezTo>
                    <a:pt x="5049" y="1619"/>
                    <a:pt x="4526" y="1095"/>
                    <a:pt x="4454" y="428"/>
                  </a:cubicBezTo>
                  <a:cubicBezTo>
                    <a:pt x="4142" y="128"/>
                    <a:pt x="3790" y="1"/>
                    <a:pt x="3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5"/>
            <p:cNvSpPr/>
            <p:nvPr/>
          </p:nvSpPr>
          <p:spPr>
            <a:xfrm>
              <a:off x="5491720" y="4224831"/>
              <a:ext cx="262768" cy="233102"/>
            </a:xfrm>
            <a:custGeom>
              <a:rect b="b" l="l" r="r" t="t"/>
              <a:pathLst>
                <a:path extrusionOk="0" h="7009" w="7901">
                  <a:moveTo>
                    <a:pt x="6290" y="0"/>
                  </a:moveTo>
                  <a:cubicBezTo>
                    <a:pt x="6193" y="0"/>
                    <a:pt x="6102" y="43"/>
                    <a:pt x="6043" y="102"/>
                  </a:cubicBezTo>
                  <a:lnTo>
                    <a:pt x="3971" y="2197"/>
                  </a:lnTo>
                  <a:cubicBezTo>
                    <a:pt x="3734" y="2132"/>
                    <a:pt x="3503" y="2102"/>
                    <a:pt x="3281" y="2102"/>
                  </a:cubicBezTo>
                  <a:cubicBezTo>
                    <a:pt x="1240" y="2102"/>
                    <a:pt x="0" y="4680"/>
                    <a:pt x="1590" y="6270"/>
                  </a:cubicBezTo>
                  <a:cubicBezTo>
                    <a:pt x="2105" y="6784"/>
                    <a:pt x="2716" y="7008"/>
                    <a:pt x="3311" y="7008"/>
                  </a:cubicBezTo>
                  <a:cubicBezTo>
                    <a:pt x="4779" y="7008"/>
                    <a:pt x="6144" y="5641"/>
                    <a:pt x="5686" y="3912"/>
                  </a:cubicBezTo>
                  <a:lnTo>
                    <a:pt x="7806" y="1792"/>
                  </a:lnTo>
                  <a:cubicBezTo>
                    <a:pt x="7877" y="1721"/>
                    <a:pt x="7901" y="1602"/>
                    <a:pt x="7877" y="1507"/>
                  </a:cubicBezTo>
                  <a:lnTo>
                    <a:pt x="7663" y="483"/>
                  </a:lnTo>
                  <a:cubicBezTo>
                    <a:pt x="7639" y="340"/>
                    <a:pt x="7520" y="244"/>
                    <a:pt x="7401" y="221"/>
                  </a:cubicBezTo>
                  <a:lnTo>
                    <a:pt x="6353" y="6"/>
                  </a:lnTo>
                  <a:cubicBezTo>
                    <a:pt x="6332" y="2"/>
                    <a:pt x="6311" y="0"/>
                    <a:pt x="6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65"/>
          <p:cNvGrpSpPr/>
          <p:nvPr/>
        </p:nvGrpSpPr>
        <p:grpSpPr>
          <a:xfrm>
            <a:off x="6305697" y="1466758"/>
            <a:ext cx="392871" cy="380665"/>
            <a:chOff x="6305697" y="1466758"/>
            <a:chExt cx="392871" cy="380665"/>
          </a:xfrm>
        </p:grpSpPr>
        <p:sp>
          <p:nvSpPr>
            <p:cNvPr id="1219" name="Google Shape;1219;p65"/>
            <p:cNvSpPr/>
            <p:nvPr/>
          </p:nvSpPr>
          <p:spPr>
            <a:xfrm>
              <a:off x="6479933" y="1636870"/>
              <a:ext cx="132298" cy="129338"/>
            </a:xfrm>
            <a:custGeom>
              <a:rect b="b" l="l" r="r" t="t"/>
              <a:pathLst>
                <a:path extrusionOk="0" h="3889" w="3978">
                  <a:moveTo>
                    <a:pt x="3168" y="1"/>
                  </a:moveTo>
                  <a:cubicBezTo>
                    <a:pt x="3055" y="1"/>
                    <a:pt x="2942" y="48"/>
                    <a:pt x="2859" y="143"/>
                  </a:cubicBezTo>
                  <a:lnTo>
                    <a:pt x="168" y="2811"/>
                  </a:lnTo>
                  <a:cubicBezTo>
                    <a:pt x="1" y="2977"/>
                    <a:pt x="1" y="3263"/>
                    <a:pt x="168" y="3430"/>
                  </a:cubicBezTo>
                  <a:lnTo>
                    <a:pt x="501" y="3763"/>
                  </a:lnTo>
                  <a:cubicBezTo>
                    <a:pt x="584" y="3847"/>
                    <a:pt x="697" y="3888"/>
                    <a:pt x="811" y="3888"/>
                  </a:cubicBezTo>
                  <a:cubicBezTo>
                    <a:pt x="924" y="3888"/>
                    <a:pt x="1037" y="3847"/>
                    <a:pt x="1120" y="3763"/>
                  </a:cubicBezTo>
                  <a:lnTo>
                    <a:pt x="3787" y="1072"/>
                  </a:lnTo>
                  <a:cubicBezTo>
                    <a:pt x="3978" y="905"/>
                    <a:pt x="3978" y="620"/>
                    <a:pt x="3787" y="453"/>
                  </a:cubicBezTo>
                  <a:lnTo>
                    <a:pt x="3478" y="143"/>
                  </a:lnTo>
                  <a:cubicBezTo>
                    <a:pt x="3394" y="48"/>
                    <a:pt x="3281" y="1"/>
                    <a:pt x="3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5"/>
            <p:cNvSpPr/>
            <p:nvPr/>
          </p:nvSpPr>
          <p:spPr>
            <a:xfrm>
              <a:off x="6391235" y="1548172"/>
              <a:ext cx="131500" cy="129338"/>
            </a:xfrm>
            <a:custGeom>
              <a:rect b="b" l="l" r="r" t="t"/>
              <a:pathLst>
                <a:path extrusionOk="0" h="3889" w="3954">
                  <a:moveTo>
                    <a:pt x="3168" y="0"/>
                  </a:moveTo>
                  <a:cubicBezTo>
                    <a:pt x="3055" y="0"/>
                    <a:pt x="2942" y="48"/>
                    <a:pt x="2858" y="143"/>
                  </a:cubicBezTo>
                  <a:lnTo>
                    <a:pt x="167" y="2810"/>
                  </a:lnTo>
                  <a:cubicBezTo>
                    <a:pt x="1" y="2977"/>
                    <a:pt x="1" y="3263"/>
                    <a:pt x="167" y="3430"/>
                  </a:cubicBezTo>
                  <a:lnTo>
                    <a:pt x="477" y="3763"/>
                  </a:lnTo>
                  <a:cubicBezTo>
                    <a:pt x="572" y="3846"/>
                    <a:pt x="685" y="3888"/>
                    <a:pt x="798" y="3888"/>
                  </a:cubicBezTo>
                  <a:cubicBezTo>
                    <a:pt x="912" y="3888"/>
                    <a:pt x="1025" y="3846"/>
                    <a:pt x="1120" y="3763"/>
                  </a:cubicBezTo>
                  <a:lnTo>
                    <a:pt x="3787" y="1072"/>
                  </a:lnTo>
                  <a:cubicBezTo>
                    <a:pt x="3954" y="905"/>
                    <a:pt x="3954" y="620"/>
                    <a:pt x="3787" y="453"/>
                  </a:cubicBezTo>
                  <a:lnTo>
                    <a:pt x="3478" y="143"/>
                  </a:lnTo>
                  <a:cubicBezTo>
                    <a:pt x="3394" y="48"/>
                    <a:pt x="3281" y="0"/>
                    <a:pt x="3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5"/>
            <p:cNvSpPr/>
            <p:nvPr/>
          </p:nvSpPr>
          <p:spPr>
            <a:xfrm>
              <a:off x="6464900" y="1651936"/>
              <a:ext cx="42004" cy="41206"/>
            </a:xfrm>
            <a:custGeom>
              <a:rect b="b" l="l" r="r" t="t"/>
              <a:pathLst>
                <a:path extrusionOk="0" h="1239" w="1263">
                  <a:moveTo>
                    <a:pt x="477" y="0"/>
                  </a:moveTo>
                  <a:lnTo>
                    <a:pt x="0" y="476"/>
                  </a:lnTo>
                  <a:lnTo>
                    <a:pt x="786" y="1238"/>
                  </a:lnTo>
                  <a:lnTo>
                    <a:pt x="1263" y="786"/>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5"/>
            <p:cNvSpPr/>
            <p:nvPr/>
          </p:nvSpPr>
          <p:spPr>
            <a:xfrm>
              <a:off x="6527458" y="1466758"/>
              <a:ext cx="171110" cy="163826"/>
            </a:xfrm>
            <a:custGeom>
              <a:rect b="b" l="l" r="r" t="t"/>
              <a:pathLst>
                <a:path extrusionOk="0" h="4926" w="5145">
                  <a:moveTo>
                    <a:pt x="2227" y="0"/>
                  </a:moveTo>
                  <a:cubicBezTo>
                    <a:pt x="1208" y="0"/>
                    <a:pt x="284" y="1150"/>
                    <a:pt x="977" y="2234"/>
                  </a:cubicBezTo>
                  <a:lnTo>
                    <a:pt x="406" y="2806"/>
                  </a:lnTo>
                  <a:cubicBezTo>
                    <a:pt x="572" y="3210"/>
                    <a:pt x="477" y="3687"/>
                    <a:pt x="167" y="3996"/>
                  </a:cubicBezTo>
                  <a:lnTo>
                    <a:pt x="1" y="4139"/>
                  </a:lnTo>
                  <a:lnTo>
                    <a:pt x="787" y="4925"/>
                  </a:lnTo>
                  <a:lnTo>
                    <a:pt x="953" y="4782"/>
                  </a:lnTo>
                  <a:cubicBezTo>
                    <a:pt x="1169" y="4567"/>
                    <a:pt x="1464" y="4455"/>
                    <a:pt x="1761" y="4455"/>
                  </a:cubicBezTo>
                  <a:cubicBezTo>
                    <a:pt x="1891" y="4455"/>
                    <a:pt x="2021" y="4477"/>
                    <a:pt x="2144" y="4520"/>
                  </a:cubicBezTo>
                  <a:lnTo>
                    <a:pt x="2716" y="3949"/>
                  </a:lnTo>
                  <a:cubicBezTo>
                    <a:pt x="2959" y="4104"/>
                    <a:pt x="3226" y="4176"/>
                    <a:pt x="3488" y="4176"/>
                  </a:cubicBezTo>
                  <a:cubicBezTo>
                    <a:pt x="4068" y="4176"/>
                    <a:pt x="4622" y="3818"/>
                    <a:pt x="4835" y="3210"/>
                  </a:cubicBezTo>
                  <a:cubicBezTo>
                    <a:pt x="5145" y="2329"/>
                    <a:pt x="4549" y="1400"/>
                    <a:pt x="3644" y="1305"/>
                  </a:cubicBezTo>
                  <a:cubicBezTo>
                    <a:pt x="3597" y="972"/>
                    <a:pt x="3454" y="686"/>
                    <a:pt x="3239" y="448"/>
                  </a:cubicBezTo>
                  <a:cubicBezTo>
                    <a:pt x="2931" y="133"/>
                    <a:pt x="2573" y="0"/>
                    <a:pt x="2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5"/>
            <p:cNvSpPr/>
            <p:nvPr/>
          </p:nvSpPr>
          <p:spPr>
            <a:xfrm>
              <a:off x="6305697" y="1682799"/>
              <a:ext cx="170312" cy="164625"/>
            </a:xfrm>
            <a:custGeom>
              <a:rect b="b" l="l" r="r" t="t"/>
              <a:pathLst>
                <a:path extrusionOk="0" h="4950" w="5121">
                  <a:moveTo>
                    <a:pt x="4335" y="1"/>
                  </a:moveTo>
                  <a:lnTo>
                    <a:pt x="4168" y="167"/>
                  </a:lnTo>
                  <a:cubicBezTo>
                    <a:pt x="3960" y="376"/>
                    <a:pt x="3677" y="487"/>
                    <a:pt x="3390" y="487"/>
                  </a:cubicBezTo>
                  <a:cubicBezTo>
                    <a:pt x="3251" y="487"/>
                    <a:pt x="3110" y="460"/>
                    <a:pt x="2977" y="406"/>
                  </a:cubicBezTo>
                  <a:lnTo>
                    <a:pt x="2406" y="977"/>
                  </a:lnTo>
                  <a:cubicBezTo>
                    <a:pt x="2172" y="835"/>
                    <a:pt x="1917" y="770"/>
                    <a:pt x="1667" y="770"/>
                  </a:cubicBezTo>
                  <a:cubicBezTo>
                    <a:pt x="1076" y="770"/>
                    <a:pt x="511" y="1137"/>
                    <a:pt x="310" y="1739"/>
                  </a:cubicBezTo>
                  <a:cubicBezTo>
                    <a:pt x="1" y="2597"/>
                    <a:pt x="572" y="3525"/>
                    <a:pt x="1477" y="3644"/>
                  </a:cubicBezTo>
                  <a:cubicBezTo>
                    <a:pt x="1525" y="3954"/>
                    <a:pt x="1668" y="4264"/>
                    <a:pt x="1882" y="4478"/>
                  </a:cubicBezTo>
                  <a:cubicBezTo>
                    <a:pt x="2195" y="4809"/>
                    <a:pt x="2560" y="4949"/>
                    <a:pt x="2914" y="4949"/>
                  </a:cubicBezTo>
                  <a:cubicBezTo>
                    <a:pt x="3927" y="4949"/>
                    <a:pt x="4843" y="3798"/>
                    <a:pt x="4153" y="2706"/>
                  </a:cubicBezTo>
                  <a:lnTo>
                    <a:pt x="4153" y="2706"/>
                  </a:lnTo>
                  <a:lnTo>
                    <a:pt x="4692" y="2144"/>
                  </a:lnTo>
                  <a:cubicBezTo>
                    <a:pt x="4549" y="1715"/>
                    <a:pt x="4644" y="1263"/>
                    <a:pt x="4954" y="953"/>
                  </a:cubicBezTo>
                  <a:lnTo>
                    <a:pt x="5121" y="787"/>
                  </a:lnTo>
                  <a:lnTo>
                    <a:pt x="43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5"/>
            <p:cNvSpPr/>
            <p:nvPr/>
          </p:nvSpPr>
          <p:spPr>
            <a:xfrm>
              <a:off x="6496562" y="1620241"/>
              <a:ext cx="42037" cy="42004"/>
            </a:xfrm>
            <a:custGeom>
              <a:rect b="b" l="l" r="r" t="t"/>
              <a:pathLst>
                <a:path extrusionOk="0" h="1263" w="1264">
                  <a:moveTo>
                    <a:pt x="477" y="0"/>
                  </a:moveTo>
                  <a:lnTo>
                    <a:pt x="1" y="477"/>
                  </a:lnTo>
                  <a:lnTo>
                    <a:pt x="787" y="1263"/>
                  </a:lnTo>
                  <a:lnTo>
                    <a:pt x="1263" y="786"/>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65"/>
          <p:cNvGrpSpPr/>
          <p:nvPr/>
        </p:nvGrpSpPr>
        <p:grpSpPr>
          <a:xfrm>
            <a:off x="988953" y="3428905"/>
            <a:ext cx="334238" cy="377805"/>
            <a:chOff x="988953" y="3428905"/>
            <a:chExt cx="334238" cy="377805"/>
          </a:xfrm>
        </p:grpSpPr>
        <p:sp>
          <p:nvSpPr>
            <p:cNvPr id="1226" name="Google Shape;1226;p65"/>
            <p:cNvSpPr/>
            <p:nvPr/>
          </p:nvSpPr>
          <p:spPr>
            <a:xfrm>
              <a:off x="1192489" y="3748078"/>
              <a:ext cx="58633" cy="58633"/>
            </a:xfrm>
            <a:custGeom>
              <a:rect b="b" l="l" r="r" t="t"/>
              <a:pathLst>
                <a:path extrusionOk="0" h="1763" w="1763">
                  <a:moveTo>
                    <a:pt x="881" y="0"/>
                  </a:moveTo>
                  <a:cubicBezTo>
                    <a:pt x="405" y="0"/>
                    <a:pt x="0" y="405"/>
                    <a:pt x="0" y="881"/>
                  </a:cubicBezTo>
                  <a:cubicBezTo>
                    <a:pt x="0" y="1382"/>
                    <a:pt x="405" y="1763"/>
                    <a:pt x="881" y="1763"/>
                  </a:cubicBezTo>
                  <a:cubicBezTo>
                    <a:pt x="1382" y="1763"/>
                    <a:pt x="1763" y="1382"/>
                    <a:pt x="1763" y="881"/>
                  </a:cubicBezTo>
                  <a:cubicBezTo>
                    <a:pt x="1763" y="405"/>
                    <a:pt x="1382" y="0"/>
                    <a:pt x="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5"/>
            <p:cNvSpPr/>
            <p:nvPr/>
          </p:nvSpPr>
          <p:spPr>
            <a:xfrm>
              <a:off x="1000826" y="3748078"/>
              <a:ext cx="58633" cy="58633"/>
            </a:xfrm>
            <a:custGeom>
              <a:rect b="b" l="l" r="r" t="t"/>
              <a:pathLst>
                <a:path extrusionOk="0" h="1763" w="1763">
                  <a:moveTo>
                    <a:pt x="881" y="0"/>
                  </a:moveTo>
                  <a:cubicBezTo>
                    <a:pt x="381" y="0"/>
                    <a:pt x="0" y="405"/>
                    <a:pt x="0" y="881"/>
                  </a:cubicBezTo>
                  <a:cubicBezTo>
                    <a:pt x="0" y="1382"/>
                    <a:pt x="381" y="1763"/>
                    <a:pt x="881" y="1763"/>
                  </a:cubicBezTo>
                  <a:cubicBezTo>
                    <a:pt x="1358" y="1763"/>
                    <a:pt x="1762" y="1382"/>
                    <a:pt x="1762" y="881"/>
                  </a:cubicBezTo>
                  <a:cubicBezTo>
                    <a:pt x="1762" y="405"/>
                    <a:pt x="1358" y="0"/>
                    <a:pt x="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5"/>
            <p:cNvSpPr/>
            <p:nvPr/>
          </p:nvSpPr>
          <p:spPr>
            <a:xfrm>
              <a:off x="988953" y="3428905"/>
              <a:ext cx="243944" cy="206729"/>
            </a:xfrm>
            <a:custGeom>
              <a:rect b="b" l="l" r="r" t="t"/>
              <a:pathLst>
                <a:path extrusionOk="0" h="6216" w="7335">
                  <a:moveTo>
                    <a:pt x="357" y="0"/>
                  </a:moveTo>
                  <a:cubicBezTo>
                    <a:pt x="143" y="0"/>
                    <a:pt x="0" y="191"/>
                    <a:pt x="24" y="381"/>
                  </a:cubicBezTo>
                  <a:lnTo>
                    <a:pt x="762" y="5644"/>
                  </a:lnTo>
                  <a:cubicBezTo>
                    <a:pt x="810" y="5977"/>
                    <a:pt x="1095" y="6216"/>
                    <a:pt x="1429" y="6216"/>
                  </a:cubicBezTo>
                  <a:lnTo>
                    <a:pt x="7001" y="6216"/>
                  </a:lnTo>
                  <a:cubicBezTo>
                    <a:pt x="7192" y="6216"/>
                    <a:pt x="7335" y="6073"/>
                    <a:pt x="7335" y="5882"/>
                  </a:cubicBezTo>
                  <a:cubicBezTo>
                    <a:pt x="7335" y="5335"/>
                    <a:pt x="6882" y="4882"/>
                    <a:pt x="6335" y="4882"/>
                  </a:cubicBezTo>
                  <a:lnTo>
                    <a:pt x="2000" y="4882"/>
                  </a:lnTo>
                  <a:lnTo>
                    <a:pt x="1453" y="953"/>
                  </a:lnTo>
                  <a:cubicBezTo>
                    <a:pt x="1357" y="405"/>
                    <a:pt x="905" y="0"/>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5"/>
            <p:cNvSpPr/>
            <p:nvPr/>
          </p:nvSpPr>
          <p:spPr>
            <a:xfrm>
              <a:off x="1019018" y="3702149"/>
              <a:ext cx="213879" cy="75262"/>
            </a:xfrm>
            <a:custGeom>
              <a:rect b="b" l="l" r="r" t="t"/>
              <a:pathLst>
                <a:path extrusionOk="0" h="2263" w="6431">
                  <a:moveTo>
                    <a:pt x="668" y="0"/>
                  </a:moveTo>
                  <a:cubicBezTo>
                    <a:pt x="287" y="0"/>
                    <a:pt x="1" y="310"/>
                    <a:pt x="1" y="667"/>
                  </a:cubicBezTo>
                  <a:lnTo>
                    <a:pt x="1" y="738"/>
                  </a:lnTo>
                  <a:cubicBezTo>
                    <a:pt x="96" y="714"/>
                    <a:pt x="215" y="714"/>
                    <a:pt x="334" y="714"/>
                  </a:cubicBezTo>
                  <a:cubicBezTo>
                    <a:pt x="1192" y="714"/>
                    <a:pt x="1882" y="1405"/>
                    <a:pt x="1882" y="2262"/>
                  </a:cubicBezTo>
                  <a:lnTo>
                    <a:pt x="4550" y="2262"/>
                  </a:lnTo>
                  <a:cubicBezTo>
                    <a:pt x="4550" y="1405"/>
                    <a:pt x="5240" y="714"/>
                    <a:pt x="6097" y="714"/>
                  </a:cubicBezTo>
                  <a:cubicBezTo>
                    <a:pt x="6217" y="714"/>
                    <a:pt x="6336" y="714"/>
                    <a:pt x="6431" y="738"/>
                  </a:cubicBezTo>
                  <a:lnTo>
                    <a:pt x="6431" y="667"/>
                  </a:lnTo>
                  <a:cubicBezTo>
                    <a:pt x="6431" y="310"/>
                    <a:pt x="6145" y="0"/>
                    <a:pt x="5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5"/>
            <p:cNvSpPr/>
            <p:nvPr/>
          </p:nvSpPr>
          <p:spPr>
            <a:xfrm>
              <a:off x="1048351" y="3657783"/>
              <a:ext cx="155246" cy="22216"/>
            </a:xfrm>
            <a:custGeom>
              <a:rect b="b" l="l" r="r" t="t"/>
              <a:pathLst>
                <a:path extrusionOk="0" h="668" w="4668">
                  <a:moveTo>
                    <a:pt x="0" y="0"/>
                  </a:moveTo>
                  <a:lnTo>
                    <a:pt x="0" y="667"/>
                  </a:lnTo>
                  <a:lnTo>
                    <a:pt x="4668" y="667"/>
                  </a:lnTo>
                  <a:lnTo>
                    <a:pt x="4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5"/>
            <p:cNvSpPr/>
            <p:nvPr/>
          </p:nvSpPr>
          <p:spPr>
            <a:xfrm>
              <a:off x="1072097" y="3525119"/>
              <a:ext cx="142608" cy="44000"/>
            </a:xfrm>
            <a:custGeom>
              <a:rect b="b" l="l" r="r" t="t"/>
              <a:pathLst>
                <a:path extrusionOk="0" h="1323" w="4288">
                  <a:moveTo>
                    <a:pt x="3168" y="1"/>
                  </a:moveTo>
                  <a:cubicBezTo>
                    <a:pt x="3001" y="1"/>
                    <a:pt x="2834" y="108"/>
                    <a:pt x="2834" y="322"/>
                  </a:cubicBezTo>
                  <a:lnTo>
                    <a:pt x="2834" y="679"/>
                  </a:lnTo>
                  <a:lnTo>
                    <a:pt x="1" y="679"/>
                  </a:lnTo>
                  <a:lnTo>
                    <a:pt x="96" y="1322"/>
                  </a:lnTo>
                  <a:lnTo>
                    <a:pt x="3835" y="1322"/>
                  </a:lnTo>
                  <a:cubicBezTo>
                    <a:pt x="4287" y="1322"/>
                    <a:pt x="4287" y="655"/>
                    <a:pt x="3835" y="655"/>
                  </a:cubicBezTo>
                  <a:lnTo>
                    <a:pt x="3501" y="655"/>
                  </a:lnTo>
                  <a:lnTo>
                    <a:pt x="3501" y="322"/>
                  </a:lnTo>
                  <a:cubicBezTo>
                    <a:pt x="3501" y="108"/>
                    <a:pt x="3335" y="1"/>
                    <a:pt x="3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5"/>
            <p:cNvSpPr/>
            <p:nvPr/>
          </p:nvSpPr>
          <p:spPr>
            <a:xfrm>
              <a:off x="1268516" y="3740561"/>
              <a:ext cx="54675" cy="36849"/>
            </a:xfrm>
            <a:custGeom>
              <a:rect b="b" l="l" r="r" t="t"/>
              <a:pathLst>
                <a:path extrusionOk="0" h="1108" w="1644">
                  <a:moveTo>
                    <a:pt x="1263" y="0"/>
                  </a:moveTo>
                  <a:cubicBezTo>
                    <a:pt x="1179" y="0"/>
                    <a:pt x="1096" y="36"/>
                    <a:pt x="1025" y="107"/>
                  </a:cubicBezTo>
                  <a:lnTo>
                    <a:pt x="691" y="441"/>
                  </a:lnTo>
                  <a:lnTo>
                    <a:pt x="1" y="441"/>
                  </a:lnTo>
                  <a:cubicBezTo>
                    <a:pt x="96" y="655"/>
                    <a:pt x="143" y="869"/>
                    <a:pt x="143" y="1107"/>
                  </a:cubicBezTo>
                  <a:lnTo>
                    <a:pt x="834" y="1107"/>
                  </a:lnTo>
                  <a:cubicBezTo>
                    <a:pt x="905" y="1107"/>
                    <a:pt x="1001" y="1084"/>
                    <a:pt x="1048" y="1012"/>
                  </a:cubicBezTo>
                  <a:lnTo>
                    <a:pt x="1501" y="560"/>
                  </a:lnTo>
                  <a:cubicBezTo>
                    <a:pt x="1644" y="441"/>
                    <a:pt x="1644" y="226"/>
                    <a:pt x="1501" y="107"/>
                  </a:cubicBezTo>
                  <a:cubicBezTo>
                    <a:pt x="1429" y="36"/>
                    <a:pt x="1346" y="0"/>
                    <a:pt x="1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65"/>
          <p:cNvGrpSpPr/>
          <p:nvPr/>
        </p:nvGrpSpPr>
        <p:grpSpPr>
          <a:xfrm>
            <a:off x="1719654" y="2779279"/>
            <a:ext cx="391873" cy="376242"/>
            <a:chOff x="1719654" y="2779279"/>
            <a:chExt cx="391873" cy="376242"/>
          </a:xfrm>
        </p:grpSpPr>
        <p:sp>
          <p:nvSpPr>
            <p:cNvPr id="1234" name="Google Shape;1234;p65"/>
            <p:cNvSpPr/>
            <p:nvPr/>
          </p:nvSpPr>
          <p:spPr>
            <a:xfrm>
              <a:off x="2005768" y="2941842"/>
              <a:ext cx="105759" cy="51882"/>
            </a:xfrm>
            <a:custGeom>
              <a:rect b="b" l="l" r="r" t="t"/>
              <a:pathLst>
                <a:path extrusionOk="0" h="1560" w="3180">
                  <a:moveTo>
                    <a:pt x="1792" y="1"/>
                  </a:moveTo>
                  <a:cubicBezTo>
                    <a:pt x="1673" y="1"/>
                    <a:pt x="1564" y="64"/>
                    <a:pt x="1504" y="185"/>
                  </a:cubicBezTo>
                  <a:lnTo>
                    <a:pt x="1242" y="709"/>
                  </a:lnTo>
                  <a:lnTo>
                    <a:pt x="694" y="280"/>
                  </a:lnTo>
                  <a:cubicBezTo>
                    <a:pt x="626" y="230"/>
                    <a:pt x="557" y="209"/>
                    <a:pt x="491" y="209"/>
                  </a:cubicBezTo>
                  <a:cubicBezTo>
                    <a:pt x="211" y="209"/>
                    <a:pt x="0" y="597"/>
                    <a:pt x="290" y="828"/>
                  </a:cubicBezTo>
                  <a:lnTo>
                    <a:pt x="1171" y="1495"/>
                  </a:lnTo>
                  <a:cubicBezTo>
                    <a:pt x="1232" y="1538"/>
                    <a:pt x="1303" y="1560"/>
                    <a:pt x="1372" y="1560"/>
                  </a:cubicBezTo>
                  <a:cubicBezTo>
                    <a:pt x="1493" y="1560"/>
                    <a:pt x="1610" y="1496"/>
                    <a:pt x="1671" y="1376"/>
                  </a:cubicBezTo>
                  <a:lnTo>
                    <a:pt x="1933" y="828"/>
                  </a:lnTo>
                  <a:lnTo>
                    <a:pt x="2504" y="1257"/>
                  </a:lnTo>
                  <a:cubicBezTo>
                    <a:pt x="2551" y="1307"/>
                    <a:pt x="2604" y="1329"/>
                    <a:pt x="2658" y="1329"/>
                  </a:cubicBezTo>
                  <a:cubicBezTo>
                    <a:pt x="2909" y="1329"/>
                    <a:pt x="3179" y="870"/>
                    <a:pt x="2885" y="733"/>
                  </a:cubicBezTo>
                  <a:lnTo>
                    <a:pt x="2004" y="66"/>
                  </a:lnTo>
                  <a:cubicBezTo>
                    <a:pt x="1934" y="22"/>
                    <a:pt x="1861" y="1"/>
                    <a:pt x="17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5"/>
            <p:cNvSpPr/>
            <p:nvPr/>
          </p:nvSpPr>
          <p:spPr>
            <a:xfrm>
              <a:off x="2005868" y="2856005"/>
              <a:ext cx="86370" cy="63588"/>
            </a:xfrm>
            <a:custGeom>
              <a:rect b="b" l="l" r="r" t="t"/>
              <a:pathLst>
                <a:path extrusionOk="0" h="1912" w="2597">
                  <a:moveTo>
                    <a:pt x="2240" y="0"/>
                  </a:moveTo>
                  <a:cubicBezTo>
                    <a:pt x="2224" y="0"/>
                    <a:pt x="2208" y="1"/>
                    <a:pt x="2192" y="3"/>
                  </a:cubicBezTo>
                  <a:lnTo>
                    <a:pt x="1096" y="146"/>
                  </a:lnTo>
                  <a:cubicBezTo>
                    <a:pt x="882" y="194"/>
                    <a:pt x="763" y="385"/>
                    <a:pt x="834" y="599"/>
                  </a:cubicBezTo>
                  <a:lnTo>
                    <a:pt x="1001" y="1147"/>
                  </a:lnTo>
                  <a:lnTo>
                    <a:pt x="310" y="1242"/>
                  </a:lnTo>
                  <a:cubicBezTo>
                    <a:pt x="120" y="1266"/>
                    <a:pt x="1" y="1456"/>
                    <a:pt x="25" y="1623"/>
                  </a:cubicBezTo>
                  <a:cubicBezTo>
                    <a:pt x="46" y="1797"/>
                    <a:pt x="188" y="1912"/>
                    <a:pt x="358" y="1912"/>
                  </a:cubicBezTo>
                  <a:cubicBezTo>
                    <a:pt x="373" y="1912"/>
                    <a:pt x="389" y="1911"/>
                    <a:pt x="406" y="1909"/>
                  </a:cubicBezTo>
                  <a:lnTo>
                    <a:pt x="1501" y="1766"/>
                  </a:lnTo>
                  <a:cubicBezTo>
                    <a:pt x="1715" y="1718"/>
                    <a:pt x="1835" y="1528"/>
                    <a:pt x="1763" y="1313"/>
                  </a:cubicBezTo>
                  <a:lnTo>
                    <a:pt x="1573" y="766"/>
                  </a:lnTo>
                  <a:lnTo>
                    <a:pt x="2287" y="646"/>
                  </a:lnTo>
                  <a:cubicBezTo>
                    <a:pt x="2478" y="623"/>
                    <a:pt x="2597" y="456"/>
                    <a:pt x="2573" y="289"/>
                  </a:cubicBezTo>
                  <a:cubicBezTo>
                    <a:pt x="2551" y="115"/>
                    <a:pt x="2410" y="0"/>
                    <a:pt x="2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5"/>
            <p:cNvSpPr/>
            <p:nvPr/>
          </p:nvSpPr>
          <p:spPr>
            <a:xfrm>
              <a:off x="2005868" y="3015774"/>
              <a:ext cx="86370" cy="63821"/>
            </a:xfrm>
            <a:custGeom>
              <a:rect b="b" l="l" r="r" t="t"/>
              <a:pathLst>
                <a:path extrusionOk="0" h="1919" w="2597">
                  <a:moveTo>
                    <a:pt x="331" y="1"/>
                  </a:moveTo>
                  <a:cubicBezTo>
                    <a:pt x="173" y="1"/>
                    <a:pt x="45" y="127"/>
                    <a:pt x="25" y="272"/>
                  </a:cubicBezTo>
                  <a:cubicBezTo>
                    <a:pt x="1" y="462"/>
                    <a:pt x="120" y="629"/>
                    <a:pt x="310" y="653"/>
                  </a:cubicBezTo>
                  <a:lnTo>
                    <a:pt x="1025" y="748"/>
                  </a:lnTo>
                  <a:lnTo>
                    <a:pt x="834" y="1320"/>
                  </a:lnTo>
                  <a:cubicBezTo>
                    <a:pt x="763" y="1510"/>
                    <a:pt x="882" y="1725"/>
                    <a:pt x="1096" y="1748"/>
                  </a:cubicBezTo>
                  <a:lnTo>
                    <a:pt x="2192" y="1915"/>
                  </a:lnTo>
                  <a:cubicBezTo>
                    <a:pt x="2208" y="1917"/>
                    <a:pt x="2224" y="1918"/>
                    <a:pt x="2240" y="1918"/>
                  </a:cubicBezTo>
                  <a:cubicBezTo>
                    <a:pt x="2410" y="1918"/>
                    <a:pt x="2551" y="1804"/>
                    <a:pt x="2573" y="1629"/>
                  </a:cubicBezTo>
                  <a:cubicBezTo>
                    <a:pt x="2597" y="1439"/>
                    <a:pt x="2478" y="1272"/>
                    <a:pt x="2287" y="1248"/>
                  </a:cubicBezTo>
                  <a:lnTo>
                    <a:pt x="1573" y="1153"/>
                  </a:lnTo>
                  <a:lnTo>
                    <a:pt x="1763" y="582"/>
                  </a:lnTo>
                  <a:cubicBezTo>
                    <a:pt x="1835" y="391"/>
                    <a:pt x="1715" y="177"/>
                    <a:pt x="1501" y="153"/>
                  </a:cubicBezTo>
                  <a:lnTo>
                    <a:pt x="406" y="10"/>
                  </a:lnTo>
                  <a:cubicBezTo>
                    <a:pt x="380" y="4"/>
                    <a:pt x="356" y="1"/>
                    <a:pt x="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5"/>
            <p:cNvSpPr/>
            <p:nvPr/>
          </p:nvSpPr>
          <p:spPr>
            <a:xfrm>
              <a:off x="1719887" y="2779279"/>
              <a:ext cx="275239" cy="114672"/>
            </a:xfrm>
            <a:custGeom>
              <a:rect b="b" l="l" r="r" t="t"/>
              <a:pathLst>
                <a:path extrusionOk="0" h="3448" w="8276">
                  <a:moveTo>
                    <a:pt x="2075" y="0"/>
                  </a:moveTo>
                  <a:cubicBezTo>
                    <a:pt x="1813" y="0"/>
                    <a:pt x="1575" y="239"/>
                    <a:pt x="1575" y="501"/>
                  </a:cubicBezTo>
                  <a:lnTo>
                    <a:pt x="908" y="501"/>
                  </a:lnTo>
                  <a:cubicBezTo>
                    <a:pt x="886" y="499"/>
                    <a:pt x="864" y="498"/>
                    <a:pt x="843" y="498"/>
                  </a:cubicBezTo>
                  <a:cubicBezTo>
                    <a:pt x="0" y="498"/>
                    <a:pt x="0" y="1837"/>
                    <a:pt x="843" y="1837"/>
                  </a:cubicBezTo>
                  <a:cubicBezTo>
                    <a:pt x="864" y="1837"/>
                    <a:pt x="886" y="1836"/>
                    <a:pt x="908" y="1834"/>
                  </a:cubicBezTo>
                  <a:lnTo>
                    <a:pt x="1575" y="1834"/>
                  </a:lnTo>
                  <a:cubicBezTo>
                    <a:pt x="1575" y="2120"/>
                    <a:pt x="1813" y="2334"/>
                    <a:pt x="2075" y="2334"/>
                  </a:cubicBezTo>
                  <a:lnTo>
                    <a:pt x="3480" y="2334"/>
                  </a:lnTo>
                  <a:lnTo>
                    <a:pt x="3480" y="2787"/>
                  </a:lnTo>
                  <a:cubicBezTo>
                    <a:pt x="3480" y="3227"/>
                    <a:pt x="3813" y="3448"/>
                    <a:pt x="4144" y="3448"/>
                  </a:cubicBezTo>
                  <a:cubicBezTo>
                    <a:pt x="4474" y="3448"/>
                    <a:pt x="4801" y="3227"/>
                    <a:pt x="4789" y="2787"/>
                  </a:cubicBezTo>
                  <a:lnTo>
                    <a:pt x="4789" y="2358"/>
                  </a:lnTo>
                  <a:lnTo>
                    <a:pt x="6195" y="2358"/>
                  </a:lnTo>
                  <a:cubicBezTo>
                    <a:pt x="6457" y="2358"/>
                    <a:pt x="6695" y="2120"/>
                    <a:pt x="6695" y="1858"/>
                  </a:cubicBezTo>
                  <a:lnTo>
                    <a:pt x="7361" y="1858"/>
                  </a:lnTo>
                  <a:cubicBezTo>
                    <a:pt x="7376" y="1859"/>
                    <a:pt x="7391" y="1859"/>
                    <a:pt x="7406" y="1859"/>
                  </a:cubicBezTo>
                  <a:cubicBezTo>
                    <a:pt x="8268" y="1859"/>
                    <a:pt x="8275" y="522"/>
                    <a:pt x="7427" y="522"/>
                  </a:cubicBezTo>
                  <a:cubicBezTo>
                    <a:pt x="7406" y="522"/>
                    <a:pt x="7384" y="523"/>
                    <a:pt x="7361" y="524"/>
                  </a:cubicBezTo>
                  <a:lnTo>
                    <a:pt x="7361" y="501"/>
                  </a:lnTo>
                  <a:lnTo>
                    <a:pt x="6695" y="501"/>
                  </a:lnTo>
                  <a:cubicBezTo>
                    <a:pt x="6695" y="239"/>
                    <a:pt x="6457" y="0"/>
                    <a:pt x="6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5"/>
            <p:cNvSpPr/>
            <p:nvPr/>
          </p:nvSpPr>
          <p:spPr>
            <a:xfrm>
              <a:off x="1719654" y="2879085"/>
              <a:ext cx="275472" cy="114472"/>
            </a:xfrm>
            <a:custGeom>
              <a:rect b="b" l="l" r="r" t="t"/>
              <a:pathLst>
                <a:path extrusionOk="0" h="3442" w="8283">
                  <a:moveTo>
                    <a:pt x="2082" y="0"/>
                  </a:moveTo>
                  <a:cubicBezTo>
                    <a:pt x="1820" y="0"/>
                    <a:pt x="1582" y="214"/>
                    <a:pt x="1582" y="500"/>
                  </a:cubicBezTo>
                  <a:lnTo>
                    <a:pt x="915" y="500"/>
                  </a:lnTo>
                  <a:cubicBezTo>
                    <a:pt x="892" y="498"/>
                    <a:pt x="871" y="498"/>
                    <a:pt x="849" y="498"/>
                  </a:cubicBezTo>
                  <a:cubicBezTo>
                    <a:pt x="1" y="498"/>
                    <a:pt x="8" y="1835"/>
                    <a:pt x="870" y="1835"/>
                  </a:cubicBezTo>
                  <a:cubicBezTo>
                    <a:pt x="885" y="1835"/>
                    <a:pt x="900" y="1835"/>
                    <a:pt x="915" y="1834"/>
                  </a:cubicBezTo>
                  <a:lnTo>
                    <a:pt x="1582" y="1834"/>
                  </a:lnTo>
                  <a:cubicBezTo>
                    <a:pt x="1582" y="2096"/>
                    <a:pt x="1820" y="2334"/>
                    <a:pt x="2082" y="2334"/>
                  </a:cubicBezTo>
                  <a:lnTo>
                    <a:pt x="3487" y="2334"/>
                  </a:lnTo>
                  <a:lnTo>
                    <a:pt x="3487" y="2763"/>
                  </a:lnTo>
                  <a:cubicBezTo>
                    <a:pt x="3487" y="3215"/>
                    <a:pt x="3820" y="3441"/>
                    <a:pt x="4151" y="3441"/>
                  </a:cubicBezTo>
                  <a:cubicBezTo>
                    <a:pt x="4481" y="3441"/>
                    <a:pt x="4808" y="3215"/>
                    <a:pt x="4796" y="2763"/>
                  </a:cubicBezTo>
                  <a:lnTo>
                    <a:pt x="4796" y="2334"/>
                  </a:lnTo>
                  <a:lnTo>
                    <a:pt x="6202" y="2334"/>
                  </a:lnTo>
                  <a:cubicBezTo>
                    <a:pt x="6464" y="2334"/>
                    <a:pt x="6702" y="2096"/>
                    <a:pt x="6702" y="1834"/>
                  </a:cubicBezTo>
                  <a:lnTo>
                    <a:pt x="7368" y="1834"/>
                  </a:lnTo>
                  <a:cubicBezTo>
                    <a:pt x="7383" y="1835"/>
                    <a:pt x="7398" y="1835"/>
                    <a:pt x="7413" y="1835"/>
                  </a:cubicBezTo>
                  <a:cubicBezTo>
                    <a:pt x="8275" y="1835"/>
                    <a:pt x="8282" y="498"/>
                    <a:pt x="7434" y="498"/>
                  </a:cubicBezTo>
                  <a:cubicBezTo>
                    <a:pt x="7413" y="498"/>
                    <a:pt x="7391" y="498"/>
                    <a:pt x="7368" y="500"/>
                  </a:cubicBezTo>
                  <a:lnTo>
                    <a:pt x="6702" y="500"/>
                  </a:lnTo>
                  <a:cubicBezTo>
                    <a:pt x="6702" y="214"/>
                    <a:pt x="6464" y="0"/>
                    <a:pt x="6202" y="0"/>
                  </a:cubicBezTo>
                  <a:lnTo>
                    <a:pt x="5463" y="0"/>
                  </a:lnTo>
                  <a:cubicBezTo>
                    <a:pt x="5332" y="738"/>
                    <a:pt x="4737" y="1107"/>
                    <a:pt x="4142" y="1107"/>
                  </a:cubicBezTo>
                  <a:cubicBezTo>
                    <a:pt x="3546" y="1107"/>
                    <a:pt x="2951" y="738"/>
                    <a:pt x="28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5"/>
            <p:cNvSpPr/>
            <p:nvPr/>
          </p:nvSpPr>
          <p:spPr>
            <a:xfrm>
              <a:off x="1719654" y="2978858"/>
              <a:ext cx="275472" cy="114472"/>
            </a:xfrm>
            <a:custGeom>
              <a:rect b="b" l="l" r="r" t="t"/>
              <a:pathLst>
                <a:path extrusionOk="0" h="3442" w="8283">
                  <a:moveTo>
                    <a:pt x="2082" y="1"/>
                  </a:moveTo>
                  <a:cubicBezTo>
                    <a:pt x="1820" y="1"/>
                    <a:pt x="1582" y="215"/>
                    <a:pt x="1582" y="501"/>
                  </a:cubicBezTo>
                  <a:lnTo>
                    <a:pt x="915" y="501"/>
                  </a:lnTo>
                  <a:cubicBezTo>
                    <a:pt x="892" y="499"/>
                    <a:pt x="871" y="498"/>
                    <a:pt x="849" y="498"/>
                  </a:cubicBezTo>
                  <a:cubicBezTo>
                    <a:pt x="1" y="498"/>
                    <a:pt x="8" y="1836"/>
                    <a:pt x="870" y="1836"/>
                  </a:cubicBezTo>
                  <a:cubicBezTo>
                    <a:pt x="885" y="1836"/>
                    <a:pt x="900" y="1835"/>
                    <a:pt x="915" y="1834"/>
                  </a:cubicBezTo>
                  <a:lnTo>
                    <a:pt x="1582" y="1834"/>
                  </a:lnTo>
                  <a:cubicBezTo>
                    <a:pt x="1582" y="2096"/>
                    <a:pt x="1820" y="2335"/>
                    <a:pt x="2082" y="2335"/>
                  </a:cubicBezTo>
                  <a:lnTo>
                    <a:pt x="3487" y="2335"/>
                  </a:lnTo>
                  <a:lnTo>
                    <a:pt x="3487" y="2763"/>
                  </a:lnTo>
                  <a:cubicBezTo>
                    <a:pt x="3487" y="3216"/>
                    <a:pt x="3820" y="3442"/>
                    <a:pt x="4151" y="3442"/>
                  </a:cubicBezTo>
                  <a:cubicBezTo>
                    <a:pt x="4481" y="3442"/>
                    <a:pt x="4808" y="3216"/>
                    <a:pt x="4796" y="2763"/>
                  </a:cubicBezTo>
                  <a:lnTo>
                    <a:pt x="4796" y="2335"/>
                  </a:lnTo>
                  <a:lnTo>
                    <a:pt x="6202" y="2335"/>
                  </a:lnTo>
                  <a:cubicBezTo>
                    <a:pt x="6464" y="2335"/>
                    <a:pt x="6702" y="2096"/>
                    <a:pt x="6702" y="1834"/>
                  </a:cubicBezTo>
                  <a:lnTo>
                    <a:pt x="7368" y="1834"/>
                  </a:lnTo>
                  <a:cubicBezTo>
                    <a:pt x="7383" y="1835"/>
                    <a:pt x="7398" y="1836"/>
                    <a:pt x="7413" y="1836"/>
                  </a:cubicBezTo>
                  <a:cubicBezTo>
                    <a:pt x="8275" y="1836"/>
                    <a:pt x="8282" y="498"/>
                    <a:pt x="7434" y="498"/>
                  </a:cubicBezTo>
                  <a:cubicBezTo>
                    <a:pt x="7413" y="498"/>
                    <a:pt x="7391" y="499"/>
                    <a:pt x="7368" y="501"/>
                  </a:cubicBezTo>
                  <a:lnTo>
                    <a:pt x="6702" y="501"/>
                  </a:lnTo>
                  <a:cubicBezTo>
                    <a:pt x="6702" y="215"/>
                    <a:pt x="6464" y="1"/>
                    <a:pt x="6202" y="1"/>
                  </a:cubicBezTo>
                  <a:lnTo>
                    <a:pt x="5463" y="1"/>
                  </a:lnTo>
                  <a:cubicBezTo>
                    <a:pt x="5332" y="739"/>
                    <a:pt x="4737" y="1108"/>
                    <a:pt x="4142" y="1108"/>
                  </a:cubicBezTo>
                  <a:cubicBezTo>
                    <a:pt x="3546" y="1108"/>
                    <a:pt x="2951" y="739"/>
                    <a:pt x="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5"/>
            <p:cNvSpPr/>
            <p:nvPr/>
          </p:nvSpPr>
          <p:spPr>
            <a:xfrm>
              <a:off x="1720751" y="3078663"/>
              <a:ext cx="273277" cy="76858"/>
            </a:xfrm>
            <a:custGeom>
              <a:rect b="b" l="l" r="r" t="t"/>
              <a:pathLst>
                <a:path extrusionOk="0" h="2311" w="8217">
                  <a:moveTo>
                    <a:pt x="2049" y="0"/>
                  </a:moveTo>
                  <a:cubicBezTo>
                    <a:pt x="1787" y="0"/>
                    <a:pt x="1549" y="215"/>
                    <a:pt x="1549" y="500"/>
                  </a:cubicBezTo>
                  <a:lnTo>
                    <a:pt x="882" y="500"/>
                  </a:lnTo>
                  <a:cubicBezTo>
                    <a:pt x="1" y="500"/>
                    <a:pt x="1" y="1834"/>
                    <a:pt x="882" y="1834"/>
                  </a:cubicBezTo>
                  <a:lnTo>
                    <a:pt x="1549" y="1834"/>
                  </a:lnTo>
                  <a:cubicBezTo>
                    <a:pt x="1549" y="2096"/>
                    <a:pt x="1787" y="2310"/>
                    <a:pt x="2049" y="2310"/>
                  </a:cubicBezTo>
                  <a:lnTo>
                    <a:pt x="6169" y="2310"/>
                  </a:lnTo>
                  <a:cubicBezTo>
                    <a:pt x="6431" y="2310"/>
                    <a:pt x="6669" y="2096"/>
                    <a:pt x="6669" y="1834"/>
                  </a:cubicBezTo>
                  <a:lnTo>
                    <a:pt x="7335" y="1834"/>
                  </a:lnTo>
                  <a:cubicBezTo>
                    <a:pt x="8217" y="1834"/>
                    <a:pt x="8217" y="500"/>
                    <a:pt x="7335" y="500"/>
                  </a:cubicBezTo>
                  <a:lnTo>
                    <a:pt x="6669" y="500"/>
                  </a:lnTo>
                  <a:cubicBezTo>
                    <a:pt x="6669" y="215"/>
                    <a:pt x="6431" y="0"/>
                    <a:pt x="6169" y="0"/>
                  </a:cubicBezTo>
                  <a:lnTo>
                    <a:pt x="5430" y="0"/>
                  </a:lnTo>
                  <a:cubicBezTo>
                    <a:pt x="5299" y="739"/>
                    <a:pt x="4704" y="1108"/>
                    <a:pt x="4109" y="1108"/>
                  </a:cubicBezTo>
                  <a:cubicBezTo>
                    <a:pt x="3513" y="1108"/>
                    <a:pt x="2918" y="739"/>
                    <a:pt x="2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65"/>
          <p:cNvGrpSpPr/>
          <p:nvPr/>
        </p:nvGrpSpPr>
        <p:grpSpPr>
          <a:xfrm>
            <a:off x="895467" y="2778282"/>
            <a:ext cx="381796" cy="378038"/>
            <a:chOff x="895467" y="2778282"/>
            <a:chExt cx="381796" cy="378038"/>
          </a:xfrm>
        </p:grpSpPr>
        <p:sp>
          <p:nvSpPr>
            <p:cNvPr id="1242" name="Google Shape;1242;p65"/>
            <p:cNvSpPr/>
            <p:nvPr/>
          </p:nvSpPr>
          <p:spPr>
            <a:xfrm>
              <a:off x="895467" y="2954314"/>
              <a:ext cx="57070" cy="184579"/>
            </a:xfrm>
            <a:custGeom>
              <a:rect b="b" l="l" r="r" t="t"/>
              <a:pathLst>
                <a:path extrusionOk="0" h="5550" w="1716">
                  <a:moveTo>
                    <a:pt x="358" y="0"/>
                  </a:moveTo>
                  <a:cubicBezTo>
                    <a:pt x="168" y="0"/>
                    <a:pt x="1" y="143"/>
                    <a:pt x="1" y="334"/>
                  </a:cubicBezTo>
                  <a:lnTo>
                    <a:pt x="1" y="5216"/>
                  </a:lnTo>
                  <a:cubicBezTo>
                    <a:pt x="1" y="5406"/>
                    <a:pt x="144" y="5549"/>
                    <a:pt x="334" y="5549"/>
                  </a:cubicBezTo>
                  <a:cubicBezTo>
                    <a:pt x="525" y="5549"/>
                    <a:pt x="1049" y="5549"/>
                    <a:pt x="1716" y="5502"/>
                  </a:cubicBezTo>
                  <a:lnTo>
                    <a:pt x="1716" y="143"/>
                  </a:lnTo>
                  <a:lnTo>
                    <a:pt x="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5"/>
            <p:cNvSpPr/>
            <p:nvPr/>
          </p:nvSpPr>
          <p:spPr>
            <a:xfrm>
              <a:off x="1144964" y="2792616"/>
              <a:ext cx="132298" cy="341322"/>
            </a:xfrm>
            <a:custGeom>
              <a:rect b="b" l="l" r="r" t="t"/>
              <a:pathLst>
                <a:path extrusionOk="0" h="10263" w="3978">
                  <a:moveTo>
                    <a:pt x="2979" y="1"/>
                  </a:moveTo>
                  <a:cubicBezTo>
                    <a:pt x="2954" y="1"/>
                    <a:pt x="2930" y="2"/>
                    <a:pt x="2906" y="4"/>
                  </a:cubicBezTo>
                  <a:cubicBezTo>
                    <a:pt x="2287" y="28"/>
                    <a:pt x="1882" y="624"/>
                    <a:pt x="2072" y="1219"/>
                  </a:cubicBezTo>
                  <a:cubicBezTo>
                    <a:pt x="2168" y="1433"/>
                    <a:pt x="2144" y="1695"/>
                    <a:pt x="2049" y="1909"/>
                  </a:cubicBezTo>
                  <a:lnTo>
                    <a:pt x="2049" y="1933"/>
                  </a:lnTo>
                  <a:lnTo>
                    <a:pt x="1882" y="2338"/>
                  </a:lnTo>
                  <a:cubicBezTo>
                    <a:pt x="1715" y="2791"/>
                    <a:pt x="1501" y="3219"/>
                    <a:pt x="1263" y="3648"/>
                  </a:cubicBezTo>
                  <a:cubicBezTo>
                    <a:pt x="1024" y="4077"/>
                    <a:pt x="715" y="4601"/>
                    <a:pt x="691" y="4648"/>
                  </a:cubicBezTo>
                  <a:cubicBezTo>
                    <a:pt x="501" y="4886"/>
                    <a:pt x="262" y="5101"/>
                    <a:pt x="0" y="5243"/>
                  </a:cubicBezTo>
                  <a:lnTo>
                    <a:pt x="0" y="9935"/>
                  </a:lnTo>
                  <a:cubicBezTo>
                    <a:pt x="429" y="10006"/>
                    <a:pt x="739" y="10054"/>
                    <a:pt x="786" y="10078"/>
                  </a:cubicBezTo>
                  <a:cubicBezTo>
                    <a:pt x="1120" y="10173"/>
                    <a:pt x="1453" y="10221"/>
                    <a:pt x="1787" y="10245"/>
                  </a:cubicBezTo>
                  <a:cubicBezTo>
                    <a:pt x="1914" y="10256"/>
                    <a:pt x="2035" y="10262"/>
                    <a:pt x="2152" y="10262"/>
                  </a:cubicBezTo>
                  <a:cubicBezTo>
                    <a:pt x="2733" y="10262"/>
                    <a:pt x="3180" y="10114"/>
                    <a:pt x="3477" y="9816"/>
                  </a:cubicBezTo>
                  <a:cubicBezTo>
                    <a:pt x="3906" y="9411"/>
                    <a:pt x="3977" y="8768"/>
                    <a:pt x="3739" y="7935"/>
                  </a:cubicBezTo>
                  <a:cubicBezTo>
                    <a:pt x="3668" y="7744"/>
                    <a:pt x="3573" y="7553"/>
                    <a:pt x="3454" y="7363"/>
                  </a:cubicBezTo>
                  <a:cubicBezTo>
                    <a:pt x="3334" y="7220"/>
                    <a:pt x="3334" y="7006"/>
                    <a:pt x="3454" y="6839"/>
                  </a:cubicBezTo>
                  <a:cubicBezTo>
                    <a:pt x="3716" y="6434"/>
                    <a:pt x="3858" y="5934"/>
                    <a:pt x="3858" y="5434"/>
                  </a:cubicBezTo>
                  <a:lnTo>
                    <a:pt x="3858" y="5410"/>
                  </a:lnTo>
                  <a:lnTo>
                    <a:pt x="3858" y="957"/>
                  </a:lnTo>
                  <a:cubicBezTo>
                    <a:pt x="3858" y="695"/>
                    <a:pt x="3763" y="433"/>
                    <a:pt x="3573" y="242"/>
                  </a:cubicBezTo>
                  <a:cubicBezTo>
                    <a:pt x="3402" y="93"/>
                    <a:pt x="3192" y="1"/>
                    <a:pt x="2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5"/>
            <p:cNvSpPr/>
            <p:nvPr/>
          </p:nvSpPr>
          <p:spPr>
            <a:xfrm>
              <a:off x="974686" y="2778282"/>
              <a:ext cx="147331" cy="378038"/>
            </a:xfrm>
            <a:custGeom>
              <a:rect b="b" l="l" r="r" t="t"/>
              <a:pathLst>
                <a:path extrusionOk="0" h="11367" w="4430">
                  <a:moveTo>
                    <a:pt x="2215" y="6050"/>
                  </a:moveTo>
                  <a:cubicBezTo>
                    <a:pt x="2382" y="6050"/>
                    <a:pt x="2548" y="6163"/>
                    <a:pt x="2548" y="6389"/>
                  </a:cubicBezTo>
                  <a:lnTo>
                    <a:pt x="2548" y="6937"/>
                  </a:lnTo>
                  <a:lnTo>
                    <a:pt x="3120" y="6937"/>
                  </a:lnTo>
                  <a:cubicBezTo>
                    <a:pt x="3134" y="6935"/>
                    <a:pt x="3148" y="6935"/>
                    <a:pt x="3162" y="6935"/>
                  </a:cubicBezTo>
                  <a:cubicBezTo>
                    <a:pt x="3582" y="6935"/>
                    <a:pt x="3582" y="7606"/>
                    <a:pt x="3162" y="7606"/>
                  </a:cubicBezTo>
                  <a:cubicBezTo>
                    <a:pt x="3148" y="7606"/>
                    <a:pt x="3134" y="7605"/>
                    <a:pt x="3120" y="7603"/>
                  </a:cubicBezTo>
                  <a:lnTo>
                    <a:pt x="2548" y="7603"/>
                  </a:lnTo>
                  <a:lnTo>
                    <a:pt x="2548" y="8151"/>
                  </a:lnTo>
                  <a:cubicBezTo>
                    <a:pt x="2548" y="8377"/>
                    <a:pt x="2382" y="8491"/>
                    <a:pt x="2215" y="8491"/>
                  </a:cubicBezTo>
                  <a:cubicBezTo>
                    <a:pt x="2048" y="8491"/>
                    <a:pt x="1882" y="8377"/>
                    <a:pt x="1882" y="8151"/>
                  </a:cubicBezTo>
                  <a:lnTo>
                    <a:pt x="1882" y="7603"/>
                  </a:lnTo>
                  <a:lnTo>
                    <a:pt x="1334" y="7603"/>
                  </a:lnTo>
                  <a:cubicBezTo>
                    <a:pt x="1319" y="7605"/>
                    <a:pt x="1304" y="7606"/>
                    <a:pt x="1290" y="7606"/>
                  </a:cubicBezTo>
                  <a:cubicBezTo>
                    <a:pt x="849" y="7606"/>
                    <a:pt x="849" y="6935"/>
                    <a:pt x="1290" y="6935"/>
                  </a:cubicBezTo>
                  <a:cubicBezTo>
                    <a:pt x="1304" y="6935"/>
                    <a:pt x="1319" y="6935"/>
                    <a:pt x="1334" y="6937"/>
                  </a:cubicBezTo>
                  <a:lnTo>
                    <a:pt x="1882" y="6937"/>
                  </a:lnTo>
                  <a:lnTo>
                    <a:pt x="1882" y="6389"/>
                  </a:lnTo>
                  <a:cubicBezTo>
                    <a:pt x="1882" y="6163"/>
                    <a:pt x="2048" y="6050"/>
                    <a:pt x="2215" y="6050"/>
                  </a:cubicBezTo>
                  <a:close/>
                  <a:moveTo>
                    <a:pt x="334" y="1"/>
                  </a:moveTo>
                  <a:cubicBezTo>
                    <a:pt x="167" y="1"/>
                    <a:pt x="0" y="114"/>
                    <a:pt x="0" y="340"/>
                  </a:cubicBezTo>
                  <a:lnTo>
                    <a:pt x="0" y="11033"/>
                  </a:lnTo>
                  <a:cubicBezTo>
                    <a:pt x="0" y="11223"/>
                    <a:pt x="143" y="11366"/>
                    <a:pt x="334" y="11366"/>
                  </a:cubicBezTo>
                  <a:lnTo>
                    <a:pt x="4096" y="11366"/>
                  </a:lnTo>
                  <a:cubicBezTo>
                    <a:pt x="4287" y="11366"/>
                    <a:pt x="4430" y="11223"/>
                    <a:pt x="4430" y="11033"/>
                  </a:cubicBezTo>
                  <a:lnTo>
                    <a:pt x="4430" y="340"/>
                  </a:lnTo>
                  <a:cubicBezTo>
                    <a:pt x="4430" y="150"/>
                    <a:pt x="4287" y="7"/>
                    <a:pt x="4096" y="7"/>
                  </a:cubicBezTo>
                  <a:cubicBezTo>
                    <a:pt x="3930" y="7"/>
                    <a:pt x="3763" y="150"/>
                    <a:pt x="3763" y="340"/>
                  </a:cubicBezTo>
                  <a:lnTo>
                    <a:pt x="3763" y="4079"/>
                  </a:lnTo>
                  <a:cubicBezTo>
                    <a:pt x="3477" y="4198"/>
                    <a:pt x="3144" y="4269"/>
                    <a:pt x="2834" y="4269"/>
                  </a:cubicBezTo>
                  <a:lnTo>
                    <a:pt x="1596" y="4269"/>
                  </a:lnTo>
                  <a:cubicBezTo>
                    <a:pt x="1286" y="4269"/>
                    <a:pt x="953" y="4198"/>
                    <a:pt x="667" y="4079"/>
                  </a:cubicBezTo>
                  <a:lnTo>
                    <a:pt x="667" y="340"/>
                  </a:lnTo>
                  <a:cubicBezTo>
                    <a:pt x="667" y="114"/>
                    <a:pt x="500"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65"/>
          <p:cNvGrpSpPr/>
          <p:nvPr/>
        </p:nvGrpSpPr>
        <p:grpSpPr>
          <a:xfrm>
            <a:off x="1659757" y="2128091"/>
            <a:ext cx="377838" cy="378603"/>
            <a:chOff x="1659757" y="2128091"/>
            <a:chExt cx="377838" cy="378603"/>
          </a:xfrm>
        </p:grpSpPr>
        <p:sp>
          <p:nvSpPr>
            <p:cNvPr id="1246" name="Google Shape;1246;p65"/>
            <p:cNvSpPr/>
            <p:nvPr/>
          </p:nvSpPr>
          <p:spPr>
            <a:xfrm>
              <a:off x="1853815" y="2416367"/>
              <a:ext cx="183781" cy="22216"/>
            </a:xfrm>
            <a:custGeom>
              <a:rect b="b" l="l" r="r" t="t"/>
              <a:pathLst>
                <a:path extrusionOk="0" h="668" w="5526">
                  <a:moveTo>
                    <a:pt x="0" y="1"/>
                  </a:moveTo>
                  <a:cubicBezTo>
                    <a:pt x="24" y="215"/>
                    <a:pt x="72" y="429"/>
                    <a:pt x="119" y="667"/>
                  </a:cubicBezTo>
                  <a:lnTo>
                    <a:pt x="5525" y="667"/>
                  </a:lnTo>
                  <a:lnTo>
                    <a:pt x="5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5"/>
            <p:cNvSpPr/>
            <p:nvPr/>
          </p:nvSpPr>
          <p:spPr>
            <a:xfrm>
              <a:off x="1863326" y="2460732"/>
              <a:ext cx="174269" cy="45962"/>
            </a:xfrm>
            <a:custGeom>
              <a:rect b="b" l="l" r="r" t="t"/>
              <a:pathLst>
                <a:path extrusionOk="0" h="1382" w="5240">
                  <a:moveTo>
                    <a:pt x="0" y="0"/>
                  </a:moveTo>
                  <a:cubicBezTo>
                    <a:pt x="48" y="191"/>
                    <a:pt x="119" y="381"/>
                    <a:pt x="191" y="596"/>
                  </a:cubicBezTo>
                  <a:lnTo>
                    <a:pt x="381" y="1143"/>
                  </a:lnTo>
                  <a:cubicBezTo>
                    <a:pt x="429" y="1286"/>
                    <a:pt x="548" y="1382"/>
                    <a:pt x="691" y="1382"/>
                  </a:cubicBezTo>
                  <a:lnTo>
                    <a:pt x="4906" y="1382"/>
                  </a:lnTo>
                  <a:cubicBezTo>
                    <a:pt x="5096" y="1382"/>
                    <a:pt x="5239" y="1215"/>
                    <a:pt x="5239" y="1048"/>
                  </a:cubicBezTo>
                  <a:lnTo>
                    <a:pt x="5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5"/>
            <p:cNvSpPr/>
            <p:nvPr/>
          </p:nvSpPr>
          <p:spPr>
            <a:xfrm>
              <a:off x="1659757" y="2128091"/>
              <a:ext cx="68145" cy="214644"/>
            </a:xfrm>
            <a:custGeom>
              <a:rect b="b" l="l" r="r" t="t"/>
              <a:pathLst>
                <a:path extrusionOk="0" h="6454" w="2049">
                  <a:moveTo>
                    <a:pt x="334" y="0"/>
                  </a:moveTo>
                  <a:cubicBezTo>
                    <a:pt x="144" y="0"/>
                    <a:pt x="1" y="143"/>
                    <a:pt x="1" y="334"/>
                  </a:cubicBezTo>
                  <a:lnTo>
                    <a:pt x="1" y="6121"/>
                  </a:lnTo>
                  <a:cubicBezTo>
                    <a:pt x="1" y="6287"/>
                    <a:pt x="144" y="6454"/>
                    <a:pt x="334" y="6454"/>
                  </a:cubicBezTo>
                  <a:lnTo>
                    <a:pt x="1334" y="6454"/>
                  </a:lnTo>
                  <a:cubicBezTo>
                    <a:pt x="1573" y="6454"/>
                    <a:pt x="1811" y="6454"/>
                    <a:pt x="2049" y="6430"/>
                  </a:cubicBez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5"/>
            <p:cNvSpPr/>
            <p:nvPr/>
          </p:nvSpPr>
          <p:spPr>
            <a:xfrm>
              <a:off x="1750051" y="2128091"/>
              <a:ext cx="22216" cy="212283"/>
            </a:xfrm>
            <a:custGeom>
              <a:rect b="b" l="l" r="r" t="t"/>
              <a:pathLst>
                <a:path extrusionOk="0" h="6383" w="668">
                  <a:moveTo>
                    <a:pt x="1" y="0"/>
                  </a:moveTo>
                  <a:lnTo>
                    <a:pt x="1" y="6383"/>
                  </a:lnTo>
                  <a:cubicBezTo>
                    <a:pt x="215" y="6359"/>
                    <a:pt x="429" y="6335"/>
                    <a:pt x="668" y="6311"/>
                  </a:cubicBez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5"/>
            <p:cNvSpPr/>
            <p:nvPr/>
          </p:nvSpPr>
          <p:spPr>
            <a:xfrm>
              <a:off x="1926682" y="2128091"/>
              <a:ext cx="110914" cy="110914"/>
            </a:xfrm>
            <a:custGeom>
              <a:rect b="b" l="l" r="r" t="t"/>
              <a:pathLst>
                <a:path extrusionOk="0" h="3335" w="3335">
                  <a:moveTo>
                    <a:pt x="405" y="0"/>
                  </a:moveTo>
                  <a:cubicBezTo>
                    <a:pt x="143" y="357"/>
                    <a:pt x="0" y="786"/>
                    <a:pt x="0" y="1215"/>
                  </a:cubicBezTo>
                  <a:cubicBezTo>
                    <a:pt x="0" y="2382"/>
                    <a:pt x="953" y="3334"/>
                    <a:pt x="2120" y="3334"/>
                  </a:cubicBezTo>
                  <a:cubicBezTo>
                    <a:pt x="2549" y="3334"/>
                    <a:pt x="2977" y="3191"/>
                    <a:pt x="3334" y="2953"/>
                  </a:cubicBezTo>
                  <a:cubicBezTo>
                    <a:pt x="3311" y="1334"/>
                    <a:pt x="2001" y="48"/>
                    <a:pt x="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5"/>
            <p:cNvSpPr/>
            <p:nvPr/>
          </p:nvSpPr>
          <p:spPr>
            <a:xfrm>
              <a:off x="1794417" y="2128091"/>
              <a:ext cx="243179" cy="266127"/>
            </a:xfrm>
            <a:custGeom>
              <a:rect b="b" l="l" r="r" t="t"/>
              <a:pathLst>
                <a:path extrusionOk="0" h="8002" w="7312">
                  <a:moveTo>
                    <a:pt x="0" y="0"/>
                  </a:moveTo>
                  <a:lnTo>
                    <a:pt x="0" y="6192"/>
                  </a:lnTo>
                  <a:cubicBezTo>
                    <a:pt x="620" y="6073"/>
                    <a:pt x="1263" y="5930"/>
                    <a:pt x="1858" y="5716"/>
                  </a:cubicBezTo>
                  <a:lnTo>
                    <a:pt x="1858" y="5716"/>
                  </a:lnTo>
                  <a:cubicBezTo>
                    <a:pt x="1739" y="6478"/>
                    <a:pt x="1691" y="7240"/>
                    <a:pt x="1739" y="8002"/>
                  </a:cubicBezTo>
                  <a:lnTo>
                    <a:pt x="7311" y="8002"/>
                  </a:lnTo>
                  <a:lnTo>
                    <a:pt x="7311" y="3715"/>
                  </a:lnTo>
                  <a:cubicBezTo>
                    <a:pt x="6930" y="3906"/>
                    <a:pt x="6526" y="4001"/>
                    <a:pt x="6097" y="4025"/>
                  </a:cubicBezTo>
                  <a:lnTo>
                    <a:pt x="6097" y="4001"/>
                  </a:lnTo>
                  <a:cubicBezTo>
                    <a:pt x="4049" y="4001"/>
                    <a:pt x="2691" y="1858"/>
                    <a:pt x="3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65"/>
          <p:cNvGrpSpPr/>
          <p:nvPr/>
        </p:nvGrpSpPr>
        <p:grpSpPr>
          <a:xfrm>
            <a:off x="931418" y="2146282"/>
            <a:ext cx="384656" cy="361609"/>
            <a:chOff x="931418" y="2146282"/>
            <a:chExt cx="384656" cy="361609"/>
          </a:xfrm>
        </p:grpSpPr>
        <p:sp>
          <p:nvSpPr>
            <p:cNvPr id="1253" name="Google Shape;1253;p65"/>
            <p:cNvSpPr/>
            <p:nvPr/>
          </p:nvSpPr>
          <p:spPr>
            <a:xfrm>
              <a:off x="931418" y="2441642"/>
              <a:ext cx="52015" cy="37481"/>
            </a:xfrm>
            <a:custGeom>
              <a:rect b="b" l="l" r="r" t="t"/>
              <a:pathLst>
                <a:path extrusionOk="0" h="1127" w="1564">
                  <a:moveTo>
                    <a:pt x="1186" y="1"/>
                  </a:moveTo>
                  <a:cubicBezTo>
                    <a:pt x="1126" y="1"/>
                    <a:pt x="1066" y="17"/>
                    <a:pt x="1016" y="50"/>
                  </a:cubicBezTo>
                  <a:lnTo>
                    <a:pt x="349" y="503"/>
                  </a:lnTo>
                  <a:cubicBezTo>
                    <a:pt x="0" y="697"/>
                    <a:pt x="203" y="1127"/>
                    <a:pt x="496" y="1127"/>
                  </a:cubicBezTo>
                  <a:cubicBezTo>
                    <a:pt x="563" y="1127"/>
                    <a:pt x="635" y="1104"/>
                    <a:pt x="706" y="1051"/>
                  </a:cubicBezTo>
                  <a:lnTo>
                    <a:pt x="1373" y="598"/>
                  </a:lnTo>
                  <a:cubicBezTo>
                    <a:pt x="1516" y="503"/>
                    <a:pt x="1563" y="289"/>
                    <a:pt x="1468" y="146"/>
                  </a:cubicBezTo>
                  <a:cubicBezTo>
                    <a:pt x="1407" y="53"/>
                    <a:pt x="1295" y="1"/>
                    <a:pt x="1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5"/>
            <p:cNvSpPr/>
            <p:nvPr/>
          </p:nvSpPr>
          <p:spPr>
            <a:xfrm>
              <a:off x="988953" y="2471009"/>
              <a:ext cx="22183" cy="36883"/>
            </a:xfrm>
            <a:custGeom>
              <a:rect b="b" l="l" r="r" t="t"/>
              <a:pathLst>
                <a:path extrusionOk="0" h="1109" w="667">
                  <a:moveTo>
                    <a:pt x="357" y="1"/>
                  </a:moveTo>
                  <a:cubicBezTo>
                    <a:pt x="167" y="1"/>
                    <a:pt x="0" y="144"/>
                    <a:pt x="0" y="334"/>
                  </a:cubicBezTo>
                  <a:lnTo>
                    <a:pt x="0" y="787"/>
                  </a:lnTo>
                  <a:cubicBezTo>
                    <a:pt x="0" y="1001"/>
                    <a:pt x="167" y="1108"/>
                    <a:pt x="333" y="1108"/>
                  </a:cubicBezTo>
                  <a:cubicBezTo>
                    <a:pt x="500" y="1108"/>
                    <a:pt x="667" y="1001"/>
                    <a:pt x="667" y="787"/>
                  </a:cubicBezTo>
                  <a:lnTo>
                    <a:pt x="667" y="334"/>
                  </a:lnTo>
                  <a:cubicBezTo>
                    <a:pt x="667" y="144"/>
                    <a:pt x="524"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5"/>
            <p:cNvSpPr/>
            <p:nvPr/>
          </p:nvSpPr>
          <p:spPr>
            <a:xfrm>
              <a:off x="934278" y="2404494"/>
              <a:ext cx="44399" cy="22216"/>
            </a:xfrm>
            <a:custGeom>
              <a:rect b="b" l="l" r="r" t="t"/>
              <a:pathLst>
                <a:path extrusionOk="0" h="668" w="1335">
                  <a:moveTo>
                    <a:pt x="429" y="0"/>
                  </a:moveTo>
                  <a:cubicBezTo>
                    <a:pt x="1" y="0"/>
                    <a:pt x="1" y="667"/>
                    <a:pt x="429" y="667"/>
                  </a:cubicBezTo>
                  <a:lnTo>
                    <a:pt x="882" y="667"/>
                  </a:lnTo>
                  <a:cubicBezTo>
                    <a:pt x="1334" y="667"/>
                    <a:pt x="1334" y="0"/>
                    <a:pt x="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5"/>
            <p:cNvSpPr/>
            <p:nvPr/>
          </p:nvSpPr>
          <p:spPr>
            <a:xfrm>
              <a:off x="993676" y="2378686"/>
              <a:ext cx="86370" cy="73665"/>
            </a:xfrm>
            <a:custGeom>
              <a:rect b="b" l="l" r="r" t="t"/>
              <a:pathLst>
                <a:path extrusionOk="0" h="2215" w="2597">
                  <a:moveTo>
                    <a:pt x="921" y="0"/>
                  </a:moveTo>
                  <a:cubicBezTo>
                    <a:pt x="656" y="0"/>
                    <a:pt x="401" y="76"/>
                    <a:pt x="191" y="229"/>
                  </a:cubicBezTo>
                  <a:cubicBezTo>
                    <a:pt x="215" y="348"/>
                    <a:pt x="215" y="443"/>
                    <a:pt x="239" y="562"/>
                  </a:cubicBezTo>
                  <a:cubicBezTo>
                    <a:pt x="287" y="776"/>
                    <a:pt x="263" y="991"/>
                    <a:pt x="144" y="1181"/>
                  </a:cubicBezTo>
                  <a:cubicBezTo>
                    <a:pt x="49" y="1324"/>
                    <a:pt x="1" y="1515"/>
                    <a:pt x="49" y="1681"/>
                  </a:cubicBezTo>
                  <a:cubicBezTo>
                    <a:pt x="96" y="1943"/>
                    <a:pt x="310" y="2158"/>
                    <a:pt x="572" y="2205"/>
                  </a:cubicBezTo>
                  <a:cubicBezTo>
                    <a:pt x="611" y="2212"/>
                    <a:pt x="649" y="2215"/>
                    <a:pt x="687" y="2215"/>
                  </a:cubicBezTo>
                  <a:cubicBezTo>
                    <a:pt x="792" y="2215"/>
                    <a:pt x="896" y="2193"/>
                    <a:pt x="1001" y="2158"/>
                  </a:cubicBezTo>
                  <a:cubicBezTo>
                    <a:pt x="1099" y="2102"/>
                    <a:pt x="1205" y="2079"/>
                    <a:pt x="1314" y="2079"/>
                  </a:cubicBezTo>
                  <a:cubicBezTo>
                    <a:pt x="1391" y="2079"/>
                    <a:pt x="1470" y="2090"/>
                    <a:pt x="1549" y="2110"/>
                  </a:cubicBezTo>
                  <a:cubicBezTo>
                    <a:pt x="1692" y="2134"/>
                    <a:pt x="1811" y="2158"/>
                    <a:pt x="1930" y="2182"/>
                  </a:cubicBezTo>
                  <a:cubicBezTo>
                    <a:pt x="2597" y="1396"/>
                    <a:pt x="2144" y="157"/>
                    <a:pt x="1120" y="14"/>
                  </a:cubicBezTo>
                  <a:cubicBezTo>
                    <a:pt x="1053" y="5"/>
                    <a:pt x="987" y="0"/>
                    <a:pt x="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5"/>
            <p:cNvSpPr/>
            <p:nvPr/>
          </p:nvSpPr>
          <p:spPr>
            <a:xfrm>
              <a:off x="977047" y="2146282"/>
              <a:ext cx="339027" cy="317642"/>
            </a:xfrm>
            <a:custGeom>
              <a:rect b="b" l="l" r="r" t="t"/>
              <a:pathLst>
                <a:path extrusionOk="0" h="9551" w="10194">
                  <a:moveTo>
                    <a:pt x="834" y="1"/>
                  </a:moveTo>
                  <a:cubicBezTo>
                    <a:pt x="668" y="1"/>
                    <a:pt x="549" y="96"/>
                    <a:pt x="501" y="263"/>
                  </a:cubicBezTo>
                  <a:cubicBezTo>
                    <a:pt x="1" y="2525"/>
                    <a:pt x="215" y="4954"/>
                    <a:pt x="477" y="6550"/>
                  </a:cubicBezTo>
                  <a:cubicBezTo>
                    <a:pt x="795" y="6382"/>
                    <a:pt x="1117" y="6308"/>
                    <a:pt x="1424" y="6308"/>
                  </a:cubicBezTo>
                  <a:cubicBezTo>
                    <a:pt x="2865" y="6308"/>
                    <a:pt x="4004" y="7947"/>
                    <a:pt x="3120" y="9360"/>
                  </a:cubicBezTo>
                  <a:cubicBezTo>
                    <a:pt x="3954" y="9479"/>
                    <a:pt x="4835" y="9551"/>
                    <a:pt x="5692" y="9551"/>
                  </a:cubicBezTo>
                  <a:cubicBezTo>
                    <a:pt x="7098" y="9527"/>
                    <a:pt x="8503" y="9455"/>
                    <a:pt x="9884" y="9265"/>
                  </a:cubicBezTo>
                  <a:cubicBezTo>
                    <a:pt x="10050" y="9241"/>
                    <a:pt x="10170" y="9098"/>
                    <a:pt x="10193" y="8931"/>
                  </a:cubicBezTo>
                  <a:lnTo>
                    <a:pt x="10193" y="6240"/>
                  </a:lnTo>
                  <a:cubicBezTo>
                    <a:pt x="10170" y="6074"/>
                    <a:pt x="10074" y="5955"/>
                    <a:pt x="9931" y="5907"/>
                  </a:cubicBezTo>
                  <a:lnTo>
                    <a:pt x="9931" y="5883"/>
                  </a:lnTo>
                  <a:cubicBezTo>
                    <a:pt x="8326" y="5499"/>
                    <a:pt x="6698" y="5286"/>
                    <a:pt x="5049" y="5286"/>
                  </a:cubicBezTo>
                  <a:cubicBezTo>
                    <a:pt x="4962" y="5286"/>
                    <a:pt x="4875" y="5287"/>
                    <a:pt x="4787" y="5288"/>
                  </a:cubicBezTo>
                  <a:cubicBezTo>
                    <a:pt x="5145" y="3811"/>
                    <a:pt x="5097" y="2168"/>
                    <a:pt x="4668" y="263"/>
                  </a:cubicBezTo>
                  <a:cubicBezTo>
                    <a:pt x="4645" y="96"/>
                    <a:pt x="4502" y="1"/>
                    <a:pt x="4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65"/>
          <p:cNvGrpSpPr/>
          <p:nvPr/>
        </p:nvGrpSpPr>
        <p:grpSpPr>
          <a:xfrm>
            <a:off x="1749253" y="1477667"/>
            <a:ext cx="316844" cy="377040"/>
            <a:chOff x="1749253" y="1477667"/>
            <a:chExt cx="316844" cy="377040"/>
          </a:xfrm>
        </p:grpSpPr>
        <p:sp>
          <p:nvSpPr>
            <p:cNvPr id="1259" name="Google Shape;1259;p65"/>
            <p:cNvSpPr/>
            <p:nvPr/>
          </p:nvSpPr>
          <p:spPr>
            <a:xfrm>
              <a:off x="1835590" y="1558249"/>
              <a:ext cx="144171" cy="158638"/>
            </a:xfrm>
            <a:custGeom>
              <a:rect b="b" l="l" r="r" t="t"/>
              <a:pathLst>
                <a:path extrusionOk="0" h="4770" w="4335">
                  <a:moveTo>
                    <a:pt x="3171" y="1"/>
                  </a:moveTo>
                  <a:cubicBezTo>
                    <a:pt x="3108" y="1"/>
                    <a:pt x="3049" y="19"/>
                    <a:pt x="3001" y="55"/>
                  </a:cubicBezTo>
                  <a:cubicBezTo>
                    <a:pt x="2382" y="436"/>
                    <a:pt x="1692" y="650"/>
                    <a:pt x="977" y="650"/>
                  </a:cubicBezTo>
                  <a:lnTo>
                    <a:pt x="334" y="650"/>
                  </a:lnTo>
                  <a:cubicBezTo>
                    <a:pt x="167" y="650"/>
                    <a:pt x="25" y="793"/>
                    <a:pt x="1" y="983"/>
                  </a:cubicBezTo>
                  <a:lnTo>
                    <a:pt x="1" y="2603"/>
                  </a:lnTo>
                  <a:cubicBezTo>
                    <a:pt x="1" y="3793"/>
                    <a:pt x="977" y="4770"/>
                    <a:pt x="2168" y="4770"/>
                  </a:cubicBezTo>
                  <a:cubicBezTo>
                    <a:pt x="3382" y="4770"/>
                    <a:pt x="4335" y="3793"/>
                    <a:pt x="4335" y="2603"/>
                  </a:cubicBezTo>
                  <a:lnTo>
                    <a:pt x="4335" y="2579"/>
                  </a:lnTo>
                  <a:lnTo>
                    <a:pt x="4335" y="888"/>
                  </a:lnTo>
                  <a:cubicBezTo>
                    <a:pt x="4335" y="769"/>
                    <a:pt x="4287" y="674"/>
                    <a:pt x="4192" y="602"/>
                  </a:cubicBezTo>
                  <a:lnTo>
                    <a:pt x="3359" y="55"/>
                  </a:lnTo>
                  <a:cubicBezTo>
                    <a:pt x="3299" y="19"/>
                    <a:pt x="3234" y="1"/>
                    <a:pt x="3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5"/>
            <p:cNvSpPr/>
            <p:nvPr/>
          </p:nvSpPr>
          <p:spPr>
            <a:xfrm>
              <a:off x="1749253" y="1774689"/>
              <a:ext cx="316844" cy="80018"/>
            </a:xfrm>
            <a:custGeom>
              <a:rect b="b" l="l" r="r" t="t"/>
              <a:pathLst>
                <a:path extrusionOk="0" h="2406" w="9527">
                  <a:moveTo>
                    <a:pt x="2216" y="0"/>
                  </a:moveTo>
                  <a:lnTo>
                    <a:pt x="1311" y="286"/>
                  </a:lnTo>
                  <a:cubicBezTo>
                    <a:pt x="525" y="524"/>
                    <a:pt x="1" y="1262"/>
                    <a:pt x="1" y="2072"/>
                  </a:cubicBezTo>
                  <a:cubicBezTo>
                    <a:pt x="1" y="2263"/>
                    <a:pt x="144" y="2405"/>
                    <a:pt x="334" y="2405"/>
                  </a:cubicBezTo>
                  <a:lnTo>
                    <a:pt x="9193" y="2405"/>
                  </a:lnTo>
                  <a:cubicBezTo>
                    <a:pt x="9384" y="2405"/>
                    <a:pt x="9527" y="2263"/>
                    <a:pt x="9527" y="2072"/>
                  </a:cubicBezTo>
                  <a:cubicBezTo>
                    <a:pt x="9527" y="1262"/>
                    <a:pt x="9003" y="524"/>
                    <a:pt x="8217" y="286"/>
                  </a:cubicBezTo>
                  <a:lnTo>
                    <a:pt x="7336" y="0"/>
                  </a:lnTo>
                  <a:lnTo>
                    <a:pt x="6288" y="691"/>
                  </a:lnTo>
                  <a:cubicBezTo>
                    <a:pt x="5824" y="989"/>
                    <a:pt x="5294" y="1137"/>
                    <a:pt x="4767" y="1137"/>
                  </a:cubicBezTo>
                  <a:cubicBezTo>
                    <a:pt x="4240" y="1137"/>
                    <a:pt x="3716" y="989"/>
                    <a:pt x="3263" y="691"/>
                  </a:cubicBezTo>
                  <a:lnTo>
                    <a:pt x="2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5"/>
            <p:cNvSpPr/>
            <p:nvPr/>
          </p:nvSpPr>
          <p:spPr>
            <a:xfrm>
              <a:off x="1778586" y="1606772"/>
              <a:ext cx="35652" cy="44399"/>
            </a:xfrm>
            <a:custGeom>
              <a:rect b="b" l="l" r="r" t="t"/>
              <a:pathLst>
                <a:path extrusionOk="0" h="1335" w="1072">
                  <a:moveTo>
                    <a:pt x="905" y="1"/>
                  </a:moveTo>
                  <a:cubicBezTo>
                    <a:pt x="0" y="1"/>
                    <a:pt x="0" y="1334"/>
                    <a:pt x="905" y="1334"/>
                  </a:cubicBezTo>
                  <a:lnTo>
                    <a:pt x="1072" y="1334"/>
                  </a:lnTo>
                  <a:lnTo>
                    <a:pt x="1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5"/>
            <p:cNvSpPr/>
            <p:nvPr/>
          </p:nvSpPr>
          <p:spPr>
            <a:xfrm>
              <a:off x="2001910" y="1606772"/>
              <a:ext cx="35685" cy="44399"/>
            </a:xfrm>
            <a:custGeom>
              <a:rect b="b" l="l" r="r" t="t"/>
              <a:pathLst>
                <a:path extrusionOk="0" h="1335" w="1073">
                  <a:moveTo>
                    <a:pt x="1" y="1"/>
                  </a:moveTo>
                  <a:lnTo>
                    <a:pt x="1" y="1334"/>
                  </a:lnTo>
                  <a:lnTo>
                    <a:pt x="167" y="1334"/>
                  </a:lnTo>
                  <a:cubicBezTo>
                    <a:pt x="1072" y="1334"/>
                    <a:pt x="107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5"/>
            <p:cNvSpPr/>
            <p:nvPr/>
          </p:nvSpPr>
          <p:spPr>
            <a:xfrm>
              <a:off x="1799173" y="1477667"/>
              <a:ext cx="217837" cy="106956"/>
            </a:xfrm>
            <a:custGeom>
              <a:rect b="b" l="l" r="r" t="t"/>
              <a:pathLst>
                <a:path extrusionOk="0" h="3216" w="6550">
                  <a:moveTo>
                    <a:pt x="2620" y="1"/>
                  </a:moveTo>
                  <a:cubicBezTo>
                    <a:pt x="1167" y="1"/>
                    <a:pt x="0" y="1168"/>
                    <a:pt x="0" y="2597"/>
                  </a:cubicBezTo>
                  <a:cubicBezTo>
                    <a:pt x="0" y="2811"/>
                    <a:pt x="48" y="3025"/>
                    <a:pt x="119" y="3216"/>
                  </a:cubicBezTo>
                  <a:lnTo>
                    <a:pt x="453" y="3216"/>
                  </a:lnTo>
                  <a:cubicBezTo>
                    <a:pt x="548" y="2740"/>
                    <a:pt x="953" y="2382"/>
                    <a:pt x="1453" y="2382"/>
                  </a:cubicBezTo>
                  <a:lnTo>
                    <a:pt x="2072" y="2382"/>
                  </a:lnTo>
                  <a:cubicBezTo>
                    <a:pt x="2667" y="2382"/>
                    <a:pt x="3239" y="2216"/>
                    <a:pt x="3739" y="1906"/>
                  </a:cubicBezTo>
                  <a:cubicBezTo>
                    <a:pt x="3906" y="1811"/>
                    <a:pt x="4073" y="1763"/>
                    <a:pt x="4263" y="1763"/>
                  </a:cubicBezTo>
                  <a:cubicBezTo>
                    <a:pt x="4477" y="1763"/>
                    <a:pt x="4668" y="1811"/>
                    <a:pt x="4835" y="1930"/>
                  </a:cubicBezTo>
                  <a:lnTo>
                    <a:pt x="5668" y="2478"/>
                  </a:lnTo>
                  <a:cubicBezTo>
                    <a:pt x="5906" y="2644"/>
                    <a:pt x="6073" y="2930"/>
                    <a:pt x="6097" y="3216"/>
                  </a:cubicBezTo>
                  <a:lnTo>
                    <a:pt x="6430" y="3216"/>
                  </a:lnTo>
                  <a:cubicBezTo>
                    <a:pt x="6502" y="3025"/>
                    <a:pt x="6549" y="2811"/>
                    <a:pt x="6549" y="2597"/>
                  </a:cubicBezTo>
                  <a:cubicBezTo>
                    <a:pt x="6549" y="1168"/>
                    <a:pt x="5382" y="1"/>
                    <a:pt x="3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5"/>
            <p:cNvSpPr/>
            <p:nvPr/>
          </p:nvSpPr>
          <p:spPr>
            <a:xfrm>
              <a:off x="1843505" y="1719249"/>
              <a:ext cx="129937" cy="71504"/>
            </a:xfrm>
            <a:custGeom>
              <a:rect b="b" l="l" r="r" t="t"/>
              <a:pathLst>
                <a:path extrusionOk="0" h="2150" w="3907">
                  <a:moveTo>
                    <a:pt x="239" y="0"/>
                  </a:moveTo>
                  <a:cubicBezTo>
                    <a:pt x="239" y="262"/>
                    <a:pt x="287" y="500"/>
                    <a:pt x="382" y="738"/>
                  </a:cubicBezTo>
                  <a:lnTo>
                    <a:pt x="1" y="1286"/>
                  </a:lnTo>
                  <a:lnTo>
                    <a:pt x="811" y="1810"/>
                  </a:lnTo>
                  <a:cubicBezTo>
                    <a:pt x="1156" y="2036"/>
                    <a:pt x="1555" y="2149"/>
                    <a:pt x="1954" y="2149"/>
                  </a:cubicBezTo>
                  <a:cubicBezTo>
                    <a:pt x="2353" y="2149"/>
                    <a:pt x="2751" y="2036"/>
                    <a:pt x="3097" y="1810"/>
                  </a:cubicBezTo>
                  <a:lnTo>
                    <a:pt x="3906" y="1286"/>
                  </a:lnTo>
                  <a:lnTo>
                    <a:pt x="3502" y="738"/>
                  </a:lnTo>
                  <a:cubicBezTo>
                    <a:pt x="3621" y="500"/>
                    <a:pt x="3668" y="262"/>
                    <a:pt x="3644" y="0"/>
                  </a:cubicBezTo>
                  <a:lnTo>
                    <a:pt x="3644" y="0"/>
                  </a:lnTo>
                  <a:cubicBezTo>
                    <a:pt x="3144" y="381"/>
                    <a:pt x="2549" y="572"/>
                    <a:pt x="1951" y="572"/>
                  </a:cubicBezTo>
                  <a:cubicBezTo>
                    <a:pt x="1352" y="572"/>
                    <a:pt x="751" y="381"/>
                    <a:pt x="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65"/>
          <p:cNvGrpSpPr/>
          <p:nvPr/>
        </p:nvGrpSpPr>
        <p:grpSpPr>
          <a:xfrm>
            <a:off x="2460465" y="1511922"/>
            <a:ext cx="392106" cy="330447"/>
            <a:chOff x="2460465" y="1511922"/>
            <a:chExt cx="392106" cy="330447"/>
          </a:xfrm>
        </p:grpSpPr>
        <p:sp>
          <p:nvSpPr>
            <p:cNvPr id="1266" name="Google Shape;1266;p65"/>
            <p:cNvSpPr/>
            <p:nvPr/>
          </p:nvSpPr>
          <p:spPr>
            <a:xfrm>
              <a:off x="2460465" y="1687355"/>
              <a:ext cx="165589" cy="155013"/>
            </a:xfrm>
            <a:custGeom>
              <a:rect b="b" l="l" r="r" t="t"/>
              <a:pathLst>
                <a:path extrusionOk="0" h="4661" w="4979">
                  <a:moveTo>
                    <a:pt x="4252" y="1"/>
                  </a:moveTo>
                  <a:cubicBezTo>
                    <a:pt x="4086" y="1"/>
                    <a:pt x="3919" y="66"/>
                    <a:pt x="3788" y="197"/>
                  </a:cubicBezTo>
                  <a:lnTo>
                    <a:pt x="478" y="3507"/>
                  </a:lnTo>
                  <a:cubicBezTo>
                    <a:pt x="0" y="3985"/>
                    <a:pt x="458" y="4661"/>
                    <a:pt x="976" y="4661"/>
                  </a:cubicBezTo>
                  <a:cubicBezTo>
                    <a:pt x="1130" y="4661"/>
                    <a:pt x="1289" y="4602"/>
                    <a:pt x="1430" y="4460"/>
                  </a:cubicBezTo>
                  <a:lnTo>
                    <a:pt x="4717" y="1126"/>
                  </a:lnTo>
                  <a:cubicBezTo>
                    <a:pt x="4979" y="864"/>
                    <a:pt x="4979" y="435"/>
                    <a:pt x="4717" y="173"/>
                  </a:cubicBezTo>
                  <a:lnTo>
                    <a:pt x="4717" y="197"/>
                  </a:lnTo>
                  <a:cubicBezTo>
                    <a:pt x="4586" y="66"/>
                    <a:pt x="4419" y="1"/>
                    <a:pt x="4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5"/>
            <p:cNvSpPr/>
            <p:nvPr/>
          </p:nvSpPr>
          <p:spPr>
            <a:xfrm>
              <a:off x="2703644" y="1545013"/>
              <a:ext cx="148927" cy="144205"/>
            </a:xfrm>
            <a:custGeom>
              <a:rect b="b" l="l" r="r" t="t"/>
              <a:pathLst>
                <a:path extrusionOk="0" h="4336" w="4478">
                  <a:moveTo>
                    <a:pt x="2358" y="0"/>
                  </a:moveTo>
                  <a:lnTo>
                    <a:pt x="0" y="2358"/>
                  </a:lnTo>
                  <a:lnTo>
                    <a:pt x="667" y="3929"/>
                  </a:lnTo>
                  <a:cubicBezTo>
                    <a:pt x="783" y="4190"/>
                    <a:pt x="1030" y="4336"/>
                    <a:pt x="1281" y="4336"/>
                  </a:cubicBezTo>
                  <a:cubicBezTo>
                    <a:pt x="1444" y="4336"/>
                    <a:pt x="1608" y="4275"/>
                    <a:pt x="1739" y="4144"/>
                  </a:cubicBezTo>
                  <a:lnTo>
                    <a:pt x="4144" y="1739"/>
                  </a:lnTo>
                  <a:cubicBezTo>
                    <a:pt x="4477" y="1405"/>
                    <a:pt x="4382" y="834"/>
                    <a:pt x="3930" y="667"/>
                  </a:cubicBezTo>
                  <a:lnTo>
                    <a:pt x="2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5"/>
            <p:cNvSpPr/>
            <p:nvPr/>
          </p:nvSpPr>
          <p:spPr>
            <a:xfrm>
              <a:off x="2664899" y="1511922"/>
              <a:ext cx="95017" cy="89330"/>
            </a:xfrm>
            <a:custGeom>
              <a:rect b="b" l="l" r="r" t="t"/>
              <a:pathLst>
                <a:path extrusionOk="0" h="2686" w="2857">
                  <a:moveTo>
                    <a:pt x="1007" y="0"/>
                  </a:moveTo>
                  <a:cubicBezTo>
                    <a:pt x="447" y="0"/>
                    <a:pt x="0" y="581"/>
                    <a:pt x="260" y="1162"/>
                  </a:cubicBezTo>
                  <a:lnTo>
                    <a:pt x="903" y="2686"/>
                  </a:lnTo>
                  <a:lnTo>
                    <a:pt x="2856" y="709"/>
                  </a:lnTo>
                  <a:lnTo>
                    <a:pt x="1332" y="66"/>
                  </a:lnTo>
                  <a:cubicBezTo>
                    <a:pt x="1222" y="21"/>
                    <a:pt x="1112" y="0"/>
                    <a:pt x="10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5"/>
            <p:cNvSpPr/>
            <p:nvPr/>
          </p:nvSpPr>
          <p:spPr>
            <a:xfrm>
              <a:off x="2624424" y="1601218"/>
              <a:ext cx="79253" cy="85572"/>
            </a:xfrm>
            <a:custGeom>
              <a:rect b="b" l="l" r="r" t="t"/>
              <a:pathLst>
                <a:path extrusionOk="0" h="2573" w="2383">
                  <a:moveTo>
                    <a:pt x="2097" y="1"/>
                  </a:moveTo>
                  <a:lnTo>
                    <a:pt x="1" y="2120"/>
                  </a:lnTo>
                  <a:cubicBezTo>
                    <a:pt x="96" y="2168"/>
                    <a:pt x="191" y="2239"/>
                    <a:pt x="263" y="2311"/>
                  </a:cubicBezTo>
                  <a:cubicBezTo>
                    <a:pt x="334" y="2382"/>
                    <a:pt x="406" y="2478"/>
                    <a:pt x="477" y="2573"/>
                  </a:cubicBezTo>
                  <a:lnTo>
                    <a:pt x="2382" y="668"/>
                  </a:lnTo>
                  <a:lnTo>
                    <a:pt x="20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5"/>
            <p:cNvSpPr/>
            <p:nvPr/>
          </p:nvSpPr>
          <p:spPr>
            <a:xfrm>
              <a:off x="2759882" y="1515314"/>
              <a:ext cx="37248" cy="29732"/>
            </a:xfrm>
            <a:custGeom>
              <a:rect b="b" l="l" r="r" t="t"/>
              <a:pathLst>
                <a:path extrusionOk="0" h="894" w="1120">
                  <a:moveTo>
                    <a:pt x="753" y="0"/>
                  </a:moveTo>
                  <a:cubicBezTo>
                    <a:pt x="667" y="0"/>
                    <a:pt x="584" y="36"/>
                    <a:pt x="524" y="107"/>
                  </a:cubicBezTo>
                  <a:lnTo>
                    <a:pt x="0" y="607"/>
                  </a:lnTo>
                  <a:lnTo>
                    <a:pt x="667" y="893"/>
                  </a:lnTo>
                  <a:lnTo>
                    <a:pt x="1000" y="583"/>
                  </a:lnTo>
                  <a:cubicBezTo>
                    <a:pt x="1119" y="441"/>
                    <a:pt x="1119" y="226"/>
                    <a:pt x="1000" y="107"/>
                  </a:cubicBezTo>
                  <a:cubicBezTo>
                    <a:pt x="929" y="36"/>
                    <a:pt x="840" y="0"/>
                    <a:pt x="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65"/>
          <p:cNvGrpSpPr/>
          <p:nvPr/>
        </p:nvGrpSpPr>
        <p:grpSpPr>
          <a:xfrm>
            <a:off x="7123865" y="3422553"/>
            <a:ext cx="369890" cy="331877"/>
            <a:chOff x="7123865" y="3422553"/>
            <a:chExt cx="369890" cy="331877"/>
          </a:xfrm>
        </p:grpSpPr>
        <p:sp>
          <p:nvSpPr>
            <p:cNvPr id="1272" name="Google Shape;1272;p65"/>
            <p:cNvSpPr/>
            <p:nvPr/>
          </p:nvSpPr>
          <p:spPr>
            <a:xfrm>
              <a:off x="7123865" y="3422553"/>
              <a:ext cx="213846" cy="155279"/>
            </a:xfrm>
            <a:custGeom>
              <a:rect b="b" l="l" r="r" t="t"/>
              <a:pathLst>
                <a:path extrusionOk="0" h="4669" w="6430">
                  <a:moveTo>
                    <a:pt x="4789" y="1327"/>
                  </a:moveTo>
                  <a:cubicBezTo>
                    <a:pt x="4959" y="1327"/>
                    <a:pt x="5120" y="1460"/>
                    <a:pt x="5120" y="1668"/>
                  </a:cubicBezTo>
                  <a:cubicBezTo>
                    <a:pt x="5120" y="1831"/>
                    <a:pt x="4960" y="1994"/>
                    <a:pt x="4774" y="2001"/>
                  </a:cubicBezTo>
                  <a:lnTo>
                    <a:pt x="4774" y="2001"/>
                  </a:lnTo>
                  <a:cubicBezTo>
                    <a:pt x="4473" y="1991"/>
                    <a:pt x="4337" y="1617"/>
                    <a:pt x="4549" y="1429"/>
                  </a:cubicBezTo>
                  <a:cubicBezTo>
                    <a:pt x="4619" y="1359"/>
                    <a:pt x="4705" y="1327"/>
                    <a:pt x="4789" y="1327"/>
                  </a:cubicBezTo>
                  <a:close/>
                  <a:moveTo>
                    <a:pt x="3001" y="1334"/>
                  </a:moveTo>
                  <a:cubicBezTo>
                    <a:pt x="3429" y="1334"/>
                    <a:pt x="3429" y="2001"/>
                    <a:pt x="3001" y="2001"/>
                  </a:cubicBezTo>
                  <a:lnTo>
                    <a:pt x="1667" y="2001"/>
                  </a:lnTo>
                  <a:cubicBezTo>
                    <a:pt x="1215" y="2001"/>
                    <a:pt x="1215" y="1334"/>
                    <a:pt x="1667" y="1334"/>
                  </a:cubicBezTo>
                  <a:close/>
                  <a:moveTo>
                    <a:pt x="3001" y="2644"/>
                  </a:moveTo>
                  <a:cubicBezTo>
                    <a:pt x="3429" y="2644"/>
                    <a:pt x="3429" y="3311"/>
                    <a:pt x="3001" y="3311"/>
                  </a:cubicBezTo>
                  <a:lnTo>
                    <a:pt x="1667" y="3311"/>
                  </a:lnTo>
                  <a:cubicBezTo>
                    <a:pt x="1215" y="3311"/>
                    <a:pt x="1215" y="2644"/>
                    <a:pt x="1667" y="2644"/>
                  </a:cubicBezTo>
                  <a:close/>
                  <a:moveTo>
                    <a:pt x="4777" y="2652"/>
                  </a:moveTo>
                  <a:cubicBezTo>
                    <a:pt x="4952" y="2652"/>
                    <a:pt x="5120" y="2781"/>
                    <a:pt x="5120" y="2977"/>
                  </a:cubicBezTo>
                  <a:cubicBezTo>
                    <a:pt x="5120" y="3156"/>
                    <a:pt x="4974" y="3313"/>
                    <a:pt x="4799" y="3313"/>
                  </a:cubicBezTo>
                  <a:cubicBezTo>
                    <a:pt x="4787" y="3313"/>
                    <a:pt x="4775" y="3312"/>
                    <a:pt x="4763" y="3311"/>
                  </a:cubicBezTo>
                  <a:lnTo>
                    <a:pt x="4787" y="3311"/>
                  </a:lnTo>
                  <a:cubicBezTo>
                    <a:pt x="4477" y="3311"/>
                    <a:pt x="4334" y="2954"/>
                    <a:pt x="4549" y="2739"/>
                  </a:cubicBezTo>
                  <a:cubicBezTo>
                    <a:pt x="4616" y="2679"/>
                    <a:pt x="4697" y="2652"/>
                    <a:pt x="4777" y="2652"/>
                  </a:cubicBezTo>
                  <a:close/>
                  <a:moveTo>
                    <a:pt x="1453" y="1"/>
                  </a:moveTo>
                  <a:cubicBezTo>
                    <a:pt x="643" y="1"/>
                    <a:pt x="0" y="644"/>
                    <a:pt x="0" y="1429"/>
                  </a:cubicBezTo>
                  <a:lnTo>
                    <a:pt x="0" y="3216"/>
                  </a:lnTo>
                  <a:cubicBezTo>
                    <a:pt x="0" y="4025"/>
                    <a:pt x="643" y="4668"/>
                    <a:pt x="1453" y="4668"/>
                  </a:cubicBezTo>
                  <a:lnTo>
                    <a:pt x="5430" y="4668"/>
                  </a:lnTo>
                  <a:cubicBezTo>
                    <a:pt x="5977" y="4668"/>
                    <a:pt x="6430" y="4216"/>
                    <a:pt x="6430" y="3668"/>
                  </a:cubicBezTo>
                  <a:lnTo>
                    <a:pt x="6430" y="1001"/>
                  </a:lnTo>
                  <a:cubicBezTo>
                    <a:pt x="6430" y="453"/>
                    <a:pt x="6001"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5"/>
            <p:cNvSpPr/>
            <p:nvPr/>
          </p:nvSpPr>
          <p:spPr>
            <a:xfrm>
              <a:off x="7359062" y="3444736"/>
              <a:ext cx="23014" cy="110116"/>
            </a:xfrm>
            <a:custGeom>
              <a:rect b="b" l="l" r="r" t="t"/>
              <a:pathLst>
                <a:path extrusionOk="0" h="3311" w="692">
                  <a:moveTo>
                    <a:pt x="1" y="0"/>
                  </a:moveTo>
                  <a:cubicBezTo>
                    <a:pt x="25" y="96"/>
                    <a:pt x="25" y="215"/>
                    <a:pt x="25" y="334"/>
                  </a:cubicBezTo>
                  <a:lnTo>
                    <a:pt x="25" y="2977"/>
                  </a:lnTo>
                  <a:cubicBezTo>
                    <a:pt x="25" y="3096"/>
                    <a:pt x="25" y="3215"/>
                    <a:pt x="1" y="3311"/>
                  </a:cubicBezTo>
                  <a:cubicBezTo>
                    <a:pt x="382" y="3263"/>
                    <a:pt x="692" y="2930"/>
                    <a:pt x="692" y="2549"/>
                  </a:cubicBezTo>
                  <a:lnTo>
                    <a:pt x="692" y="762"/>
                  </a:lnTo>
                  <a:cubicBezTo>
                    <a:pt x="692" y="358"/>
                    <a:pt x="382" y="24"/>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5"/>
            <p:cNvSpPr/>
            <p:nvPr/>
          </p:nvSpPr>
          <p:spPr>
            <a:xfrm>
              <a:off x="7252139" y="3599184"/>
              <a:ext cx="41239" cy="44366"/>
            </a:xfrm>
            <a:custGeom>
              <a:rect b="b" l="l" r="r" t="t"/>
              <a:pathLst>
                <a:path extrusionOk="0" h="1334" w="1240">
                  <a:moveTo>
                    <a:pt x="215" y="0"/>
                  </a:moveTo>
                  <a:lnTo>
                    <a:pt x="1" y="1334"/>
                  </a:lnTo>
                  <a:lnTo>
                    <a:pt x="239" y="1334"/>
                  </a:lnTo>
                  <a:cubicBezTo>
                    <a:pt x="811" y="1334"/>
                    <a:pt x="1239" y="881"/>
                    <a:pt x="1239" y="334"/>
                  </a:cubicBezTo>
                  <a:lnTo>
                    <a:pt x="1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5"/>
            <p:cNvSpPr/>
            <p:nvPr/>
          </p:nvSpPr>
          <p:spPr>
            <a:xfrm>
              <a:off x="7160282" y="3598386"/>
              <a:ext cx="88731" cy="156044"/>
            </a:xfrm>
            <a:custGeom>
              <a:rect b="b" l="l" r="r" t="t"/>
              <a:pathLst>
                <a:path extrusionOk="0" h="4692" w="2668">
                  <a:moveTo>
                    <a:pt x="24" y="0"/>
                  </a:moveTo>
                  <a:lnTo>
                    <a:pt x="24" y="3692"/>
                  </a:lnTo>
                  <a:cubicBezTo>
                    <a:pt x="0" y="4239"/>
                    <a:pt x="453" y="4692"/>
                    <a:pt x="1024" y="4692"/>
                  </a:cubicBezTo>
                  <a:lnTo>
                    <a:pt x="2334" y="4692"/>
                  </a:lnTo>
                  <a:cubicBezTo>
                    <a:pt x="2525" y="4692"/>
                    <a:pt x="2668" y="4549"/>
                    <a:pt x="2668" y="4358"/>
                  </a:cubicBezTo>
                  <a:cubicBezTo>
                    <a:pt x="2668" y="3954"/>
                    <a:pt x="2453" y="3596"/>
                    <a:pt x="2096" y="3406"/>
                  </a:cubicBezTo>
                  <a:lnTo>
                    <a:pt x="1787" y="3263"/>
                  </a:lnTo>
                  <a:lnTo>
                    <a:pt x="2287" y="24"/>
                  </a:lnTo>
                  <a:lnTo>
                    <a:pt x="358" y="24"/>
                  </a:lnTo>
                  <a:cubicBezTo>
                    <a:pt x="239" y="24"/>
                    <a:pt x="120" y="24"/>
                    <a:pt x="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5"/>
            <p:cNvSpPr/>
            <p:nvPr/>
          </p:nvSpPr>
          <p:spPr>
            <a:xfrm>
              <a:off x="7421652" y="3477993"/>
              <a:ext cx="72102" cy="43601"/>
            </a:xfrm>
            <a:custGeom>
              <a:rect b="b" l="l" r="r" t="t"/>
              <a:pathLst>
                <a:path extrusionOk="0" h="1311" w="2168">
                  <a:moveTo>
                    <a:pt x="1096" y="1"/>
                  </a:moveTo>
                  <a:lnTo>
                    <a:pt x="0" y="1310"/>
                  </a:lnTo>
                  <a:lnTo>
                    <a:pt x="786" y="1310"/>
                  </a:lnTo>
                  <a:cubicBezTo>
                    <a:pt x="1215" y="1310"/>
                    <a:pt x="1643" y="1167"/>
                    <a:pt x="1977" y="929"/>
                  </a:cubicBezTo>
                  <a:cubicBezTo>
                    <a:pt x="2167" y="786"/>
                    <a:pt x="2167" y="524"/>
                    <a:pt x="1977" y="382"/>
                  </a:cubicBezTo>
                  <a:cubicBezTo>
                    <a:pt x="1715" y="191"/>
                    <a:pt x="1405" y="48"/>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5"/>
            <p:cNvSpPr/>
            <p:nvPr/>
          </p:nvSpPr>
          <p:spPr>
            <a:xfrm>
              <a:off x="7394714" y="3477993"/>
              <a:ext cx="34089" cy="41206"/>
            </a:xfrm>
            <a:custGeom>
              <a:rect b="b" l="l" r="r" t="t"/>
              <a:pathLst>
                <a:path extrusionOk="0" h="1239" w="1025">
                  <a:moveTo>
                    <a:pt x="1" y="1"/>
                  </a:moveTo>
                  <a:lnTo>
                    <a:pt x="1" y="1239"/>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66"/>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191919"/>
                </a:solidFill>
              </a:rPr>
              <a:t>Alternative resources</a:t>
            </a:r>
            <a:endParaRPr sz="3300">
              <a:solidFill>
                <a:srgbClr val="191919"/>
              </a:solidFill>
            </a:endParaRPr>
          </a:p>
        </p:txBody>
      </p:sp>
      <p:sp>
        <p:nvSpPr>
          <p:cNvPr id="1283" name="Google Shape;1283;p66"/>
          <p:cNvSpPr txBox="1"/>
          <p:nvPr>
            <p:ph idx="1" type="body"/>
          </p:nvPr>
        </p:nvSpPr>
        <p:spPr>
          <a:xfrm>
            <a:off x="714575" y="1267242"/>
            <a:ext cx="77148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317500" lvl="0" marL="457200" rtl="0" algn="l">
              <a:lnSpc>
                <a:spcPct val="166000"/>
              </a:lnSpc>
              <a:spcBef>
                <a:spcPts val="800"/>
              </a:spcBef>
              <a:spcAft>
                <a:spcPts val="0"/>
              </a:spcAft>
              <a:buSzPts val="1400"/>
              <a:buChar char="●"/>
            </a:pPr>
            <a:r>
              <a:rPr lang="en">
                <a:uFill>
                  <a:noFill/>
                </a:uFill>
                <a:hlinkClick r:id="rId3"/>
              </a:rPr>
              <a:t>Graphic design geometric wallpaper</a:t>
            </a:r>
            <a:endParaRPr/>
          </a:p>
        </p:txBody>
      </p:sp>
      <p:sp>
        <p:nvSpPr>
          <p:cNvPr id="1284" name="Google Shape;1284;p66"/>
          <p:cNvSpPr/>
          <p:nvPr/>
        </p:nvSpPr>
        <p:spPr>
          <a:xfrm>
            <a:off x="790787" y="2164525"/>
            <a:ext cx="1432087" cy="1341283"/>
          </a:xfrm>
          <a:custGeom>
            <a:rect b="b" l="l" r="r" t="t"/>
            <a:pathLst>
              <a:path extrusionOk="0" h="11931" w="12739">
                <a:moveTo>
                  <a:pt x="4994" y="1"/>
                </a:moveTo>
                <a:cubicBezTo>
                  <a:pt x="3191" y="1"/>
                  <a:pt x="1384" y="682"/>
                  <a:pt x="1" y="2044"/>
                </a:cubicBezTo>
                <a:lnTo>
                  <a:pt x="9971" y="11930"/>
                </a:lnTo>
                <a:cubicBezTo>
                  <a:pt x="12739" y="9205"/>
                  <a:pt x="12739" y="4769"/>
                  <a:pt x="9971" y="2044"/>
                </a:cubicBezTo>
                <a:cubicBezTo>
                  <a:pt x="8598" y="682"/>
                  <a:pt x="6797" y="1"/>
                  <a:pt x="4994" y="1"/>
                </a:cubicBezTo>
                <a:close/>
              </a:path>
            </a:pathLst>
          </a:custGeom>
          <a:gradFill>
            <a:gsLst>
              <a:gs pos="0">
                <a:schemeClr val="dk2"/>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6"/>
          <p:cNvSpPr/>
          <p:nvPr/>
        </p:nvSpPr>
        <p:spPr>
          <a:xfrm>
            <a:off x="2969864" y="2352363"/>
            <a:ext cx="413333" cy="413333"/>
          </a:xfrm>
          <a:custGeom>
            <a:rect b="b" l="l" r="r" t="t"/>
            <a:pathLst>
              <a:path extrusionOk="0" fill="none" h="6866" w="6866">
                <a:moveTo>
                  <a:pt x="6866" y="3422"/>
                </a:moveTo>
                <a:cubicBezTo>
                  <a:pt x="6866" y="5324"/>
                  <a:pt x="5324" y="6866"/>
                  <a:pt x="3423" y="6866"/>
                </a:cubicBezTo>
                <a:cubicBezTo>
                  <a:pt x="1543" y="6866"/>
                  <a:pt x="1" y="5324"/>
                  <a:pt x="1" y="3422"/>
                </a:cubicBezTo>
                <a:cubicBezTo>
                  <a:pt x="1" y="1542"/>
                  <a:pt x="1543" y="0"/>
                  <a:pt x="3423" y="0"/>
                </a:cubicBezTo>
                <a:cubicBezTo>
                  <a:pt x="5324" y="0"/>
                  <a:pt x="6866" y="1542"/>
                  <a:pt x="6866" y="3422"/>
                </a:cubicBezTo>
                <a:close/>
              </a:path>
            </a:pathLst>
          </a:custGeom>
          <a:noFill/>
          <a:ln cap="rnd"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6"/>
          <p:cNvSpPr/>
          <p:nvPr/>
        </p:nvSpPr>
        <p:spPr>
          <a:xfrm>
            <a:off x="3762256" y="2352363"/>
            <a:ext cx="413333" cy="413333"/>
          </a:xfrm>
          <a:custGeom>
            <a:rect b="b" l="l" r="r" t="t"/>
            <a:pathLst>
              <a:path extrusionOk="0" fill="none" h="6866" w="6866">
                <a:moveTo>
                  <a:pt x="6866" y="3422"/>
                </a:moveTo>
                <a:cubicBezTo>
                  <a:pt x="6866" y="5324"/>
                  <a:pt x="5324" y="6866"/>
                  <a:pt x="3423" y="6866"/>
                </a:cubicBezTo>
                <a:cubicBezTo>
                  <a:pt x="1543" y="6866"/>
                  <a:pt x="1" y="5324"/>
                  <a:pt x="1" y="3422"/>
                </a:cubicBezTo>
                <a:cubicBezTo>
                  <a:pt x="1" y="1542"/>
                  <a:pt x="1543" y="0"/>
                  <a:pt x="3423" y="0"/>
                </a:cubicBezTo>
                <a:cubicBezTo>
                  <a:pt x="5324" y="0"/>
                  <a:pt x="6866" y="1542"/>
                  <a:pt x="6866" y="3422"/>
                </a:cubicBezTo>
                <a:close/>
              </a:path>
            </a:pathLst>
          </a:custGeom>
          <a:noFill/>
          <a:ln cap="rnd"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6"/>
          <p:cNvSpPr/>
          <p:nvPr/>
        </p:nvSpPr>
        <p:spPr>
          <a:xfrm>
            <a:off x="4554647" y="2352363"/>
            <a:ext cx="413333" cy="413333"/>
          </a:xfrm>
          <a:custGeom>
            <a:rect b="b" l="l" r="r" t="t"/>
            <a:pathLst>
              <a:path extrusionOk="0" fill="none" h="6866" w="6866">
                <a:moveTo>
                  <a:pt x="6866" y="3422"/>
                </a:moveTo>
                <a:cubicBezTo>
                  <a:pt x="6866" y="5324"/>
                  <a:pt x="5324" y="6866"/>
                  <a:pt x="3423" y="6866"/>
                </a:cubicBezTo>
                <a:cubicBezTo>
                  <a:pt x="1543" y="6866"/>
                  <a:pt x="1" y="5324"/>
                  <a:pt x="1" y="3422"/>
                </a:cubicBezTo>
                <a:cubicBezTo>
                  <a:pt x="1" y="1542"/>
                  <a:pt x="1543" y="0"/>
                  <a:pt x="3423" y="0"/>
                </a:cubicBezTo>
                <a:cubicBezTo>
                  <a:pt x="5324" y="0"/>
                  <a:pt x="6866" y="1542"/>
                  <a:pt x="6866" y="3422"/>
                </a:cubicBezTo>
                <a:close/>
              </a:path>
            </a:pathLst>
          </a:custGeom>
          <a:noFill/>
          <a:ln cap="rnd"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66"/>
          <p:cNvGrpSpPr/>
          <p:nvPr/>
        </p:nvGrpSpPr>
        <p:grpSpPr>
          <a:xfrm>
            <a:off x="2138037" y="3157700"/>
            <a:ext cx="1289565" cy="1289565"/>
            <a:chOff x="2588225" y="3310100"/>
            <a:chExt cx="1289565" cy="1289565"/>
          </a:xfrm>
        </p:grpSpPr>
        <p:sp>
          <p:nvSpPr>
            <p:cNvPr id="1289" name="Google Shape;1289;p66"/>
            <p:cNvSpPr/>
            <p:nvPr/>
          </p:nvSpPr>
          <p:spPr>
            <a:xfrm>
              <a:off x="2588225" y="3310100"/>
              <a:ext cx="1289565" cy="1289565"/>
            </a:xfrm>
            <a:custGeom>
              <a:rect b="b" l="l" r="r" t="t"/>
              <a:pathLst>
                <a:path extrusionOk="0" fill="none" h="13626" w="13626">
                  <a:moveTo>
                    <a:pt x="106" y="6633"/>
                  </a:moveTo>
                  <a:lnTo>
                    <a:pt x="6633" y="106"/>
                  </a:lnTo>
                  <a:cubicBezTo>
                    <a:pt x="6739" y="0"/>
                    <a:pt x="6887" y="0"/>
                    <a:pt x="6992" y="106"/>
                  </a:cubicBezTo>
                  <a:lnTo>
                    <a:pt x="13520" y="6633"/>
                  </a:lnTo>
                  <a:cubicBezTo>
                    <a:pt x="13625" y="6739"/>
                    <a:pt x="13625" y="6908"/>
                    <a:pt x="13520" y="7013"/>
                  </a:cubicBezTo>
                  <a:lnTo>
                    <a:pt x="6992" y="13520"/>
                  </a:lnTo>
                  <a:cubicBezTo>
                    <a:pt x="6887" y="13625"/>
                    <a:pt x="6739" y="13625"/>
                    <a:pt x="6633" y="13520"/>
                  </a:cubicBezTo>
                  <a:lnTo>
                    <a:pt x="106" y="7013"/>
                  </a:lnTo>
                  <a:cubicBezTo>
                    <a:pt x="0" y="6908"/>
                    <a:pt x="0" y="6739"/>
                    <a:pt x="106" y="6633"/>
                  </a:cubicBezTo>
                  <a:close/>
                </a:path>
              </a:pathLst>
            </a:custGeom>
            <a:noFill/>
            <a:ln cap="flat" cmpd="sng" w="11100">
              <a:solidFill>
                <a:schemeClr val="dk1"/>
              </a:solidFill>
              <a:prstDash val="solid"/>
              <a:miter lim="211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6"/>
            <p:cNvSpPr/>
            <p:nvPr/>
          </p:nvSpPr>
          <p:spPr>
            <a:xfrm>
              <a:off x="2864097" y="3587487"/>
              <a:ext cx="737813" cy="734785"/>
            </a:xfrm>
            <a:custGeom>
              <a:rect b="b" l="l" r="r" t="t"/>
              <a:pathLst>
                <a:path extrusionOk="0" h="7764" w="7796">
                  <a:moveTo>
                    <a:pt x="3895" y="0"/>
                  </a:moveTo>
                  <a:cubicBezTo>
                    <a:pt x="3855" y="0"/>
                    <a:pt x="3813" y="16"/>
                    <a:pt x="3782" y="48"/>
                  </a:cubicBezTo>
                  <a:lnTo>
                    <a:pt x="64" y="3787"/>
                  </a:lnTo>
                  <a:cubicBezTo>
                    <a:pt x="0" y="3850"/>
                    <a:pt x="0" y="3935"/>
                    <a:pt x="64" y="3998"/>
                  </a:cubicBezTo>
                  <a:lnTo>
                    <a:pt x="3782" y="7716"/>
                  </a:lnTo>
                  <a:cubicBezTo>
                    <a:pt x="3813" y="7747"/>
                    <a:pt x="3855" y="7763"/>
                    <a:pt x="3895" y="7763"/>
                  </a:cubicBezTo>
                  <a:cubicBezTo>
                    <a:pt x="3935" y="7763"/>
                    <a:pt x="3972" y="7747"/>
                    <a:pt x="3993" y="7716"/>
                  </a:cubicBezTo>
                  <a:lnTo>
                    <a:pt x="7732" y="3998"/>
                  </a:lnTo>
                  <a:cubicBezTo>
                    <a:pt x="7795" y="3935"/>
                    <a:pt x="7795" y="3850"/>
                    <a:pt x="7732" y="3787"/>
                  </a:cubicBezTo>
                  <a:lnTo>
                    <a:pt x="3993" y="48"/>
                  </a:lnTo>
                  <a:cubicBezTo>
                    <a:pt x="3972" y="16"/>
                    <a:pt x="3935" y="0"/>
                    <a:pt x="3895" y="0"/>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66"/>
          <p:cNvSpPr/>
          <p:nvPr/>
        </p:nvSpPr>
        <p:spPr>
          <a:xfrm>
            <a:off x="3791350" y="3134250"/>
            <a:ext cx="1341281" cy="1341281"/>
          </a:xfrm>
          <a:custGeom>
            <a:rect b="b" l="l" r="r" t="t"/>
            <a:pathLst>
              <a:path extrusionOk="0" h="15041" w="15041">
                <a:moveTo>
                  <a:pt x="7520" y="0"/>
                </a:moveTo>
                <a:cubicBezTo>
                  <a:pt x="3359" y="0"/>
                  <a:pt x="0" y="3359"/>
                  <a:pt x="0" y="7520"/>
                </a:cubicBezTo>
                <a:cubicBezTo>
                  <a:pt x="0" y="11682"/>
                  <a:pt x="3359" y="15041"/>
                  <a:pt x="7520" y="15041"/>
                </a:cubicBezTo>
                <a:cubicBezTo>
                  <a:pt x="11682" y="15041"/>
                  <a:pt x="15040" y="11682"/>
                  <a:pt x="15040" y="7520"/>
                </a:cubicBezTo>
                <a:cubicBezTo>
                  <a:pt x="15040" y="3359"/>
                  <a:pt x="11682" y="0"/>
                  <a:pt x="7520" y="0"/>
                </a:cubicBezTo>
                <a:close/>
              </a:path>
            </a:pathLst>
          </a:custGeom>
          <a:gradFill>
            <a:gsLst>
              <a:gs pos="0">
                <a:schemeClr val="dk2"/>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66"/>
          <p:cNvGrpSpPr/>
          <p:nvPr/>
        </p:nvGrpSpPr>
        <p:grpSpPr>
          <a:xfrm>
            <a:off x="6981134" y="2343261"/>
            <a:ext cx="1441720" cy="2104239"/>
            <a:chOff x="6443820" y="2267850"/>
            <a:chExt cx="1597651" cy="2331825"/>
          </a:xfrm>
        </p:grpSpPr>
        <p:sp>
          <p:nvSpPr>
            <p:cNvPr id="1293" name="Google Shape;1293;p66"/>
            <p:cNvSpPr/>
            <p:nvPr/>
          </p:nvSpPr>
          <p:spPr>
            <a:xfrm>
              <a:off x="7965125" y="4534730"/>
              <a:ext cx="76347" cy="64945"/>
            </a:xfrm>
            <a:custGeom>
              <a:rect b="b" l="l" r="r" t="t"/>
              <a:pathLst>
                <a:path extrusionOk="0" h="450" w="529">
                  <a:moveTo>
                    <a:pt x="220" y="0"/>
                  </a:moveTo>
                  <a:cubicBezTo>
                    <a:pt x="106" y="0"/>
                    <a:pt x="1" y="90"/>
                    <a:pt x="1" y="218"/>
                  </a:cubicBezTo>
                  <a:cubicBezTo>
                    <a:pt x="1" y="344"/>
                    <a:pt x="106" y="450"/>
                    <a:pt x="233" y="450"/>
                  </a:cubicBezTo>
                  <a:cubicBezTo>
                    <a:pt x="423" y="450"/>
                    <a:pt x="529" y="197"/>
                    <a:pt x="381" y="70"/>
                  </a:cubicBezTo>
                  <a:cubicBezTo>
                    <a:pt x="333" y="21"/>
                    <a:pt x="275" y="0"/>
                    <a:pt x="220"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6"/>
            <p:cNvSpPr/>
            <p:nvPr/>
          </p:nvSpPr>
          <p:spPr>
            <a:xfrm>
              <a:off x="7459130" y="4534730"/>
              <a:ext cx="73316" cy="64945"/>
            </a:xfrm>
            <a:custGeom>
              <a:rect b="b" l="l" r="r" t="t"/>
              <a:pathLst>
                <a:path extrusionOk="0" h="450" w="508">
                  <a:moveTo>
                    <a:pt x="219" y="0"/>
                  </a:moveTo>
                  <a:cubicBezTo>
                    <a:pt x="105" y="0"/>
                    <a:pt x="0" y="90"/>
                    <a:pt x="0" y="218"/>
                  </a:cubicBezTo>
                  <a:cubicBezTo>
                    <a:pt x="0" y="344"/>
                    <a:pt x="85" y="450"/>
                    <a:pt x="211" y="450"/>
                  </a:cubicBezTo>
                  <a:cubicBezTo>
                    <a:pt x="423" y="450"/>
                    <a:pt x="507" y="197"/>
                    <a:pt x="380" y="70"/>
                  </a:cubicBezTo>
                  <a:cubicBezTo>
                    <a:pt x="332" y="21"/>
                    <a:pt x="275" y="0"/>
                    <a:pt x="219"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6"/>
            <p:cNvSpPr/>
            <p:nvPr/>
          </p:nvSpPr>
          <p:spPr>
            <a:xfrm>
              <a:off x="6949959" y="4534730"/>
              <a:ext cx="76347" cy="64945"/>
            </a:xfrm>
            <a:custGeom>
              <a:rect b="b" l="l" r="r" t="t"/>
              <a:pathLst>
                <a:path extrusionOk="0" h="450" w="529">
                  <a:moveTo>
                    <a:pt x="229" y="0"/>
                  </a:moveTo>
                  <a:cubicBezTo>
                    <a:pt x="115" y="0"/>
                    <a:pt x="1" y="90"/>
                    <a:pt x="1" y="218"/>
                  </a:cubicBezTo>
                  <a:cubicBezTo>
                    <a:pt x="1" y="344"/>
                    <a:pt x="106" y="450"/>
                    <a:pt x="233" y="450"/>
                  </a:cubicBezTo>
                  <a:cubicBezTo>
                    <a:pt x="423" y="450"/>
                    <a:pt x="529" y="197"/>
                    <a:pt x="381" y="70"/>
                  </a:cubicBezTo>
                  <a:cubicBezTo>
                    <a:pt x="339" y="21"/>
                    <a:pt x="284" y="0"/>
                    <a:pt x="229"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6"/>
            <p:cNvSpPr/>
            <p:nvPr/>
          </p:nvSpPr>
          <p:spPr>
            <a:xfrm>
              <a:off x="6443820" y="4534730"/>
              <a:ext cx="76491" cy="64945"/>
            </a:xfrm>
            <a:custGeom>
              <a:rect b="b" l="l" r="r" t="t"/>
              <a:pathLst>
                <a:path extrusionOk="0" h="450" w="530">
                  <a:moveTo>
                    <a:pt x="220" y="0"/>
                  </a:moveTo>
                  <a:cubicBezTo>
                    <a:pt x="106" y="0"/>
                    <a:pt x="1" y="90"/>
                    <a:pt x="1" y="218"/>
                  </a:cubicBezTo>
                  <a:cubicBezTo>
                    <a:pt x="1" y="344"/>
                    <a:pt x="107" y="450"/>
                    <a:pt x="233" y="450"/>
                  </a:cubicBezTo>
                  <a:cubicBezTo>
                    <a:pt x="423" y="450"/>
                    <a:pt x="529" y="197"/>
                    <a:pt x="381" y="70"/>
                  </a:cubicBezTo>
                  <a:cubicBezTo>
                    <a:pt x="333" y="21"/>
                    <a:pt x="275" y="0"/>
                    <a:pt x="220"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6"/>
            <p:cNvSpPr/>
            <p:nvPr/>
          </p:nvSpPr>
          <p:spPr>
            <a:xfrm>
              <a:off x="7965125" y="4080546"/>
              <a:ext cx="76347" cy="64945"/>
            </a:xfrm>
            <a:custGeom>
              <a:rect b="b" l="l" r="r" t="t"/>
              <a:pathLst>
                <a:path extrusionOk="0" h="450" w="529">
                  <a:moveTo>
                    <a:pt x="223" y="0"/>
                  </a:moveTo>
                  <a:cubicBezTo>
                    <a:pt x="108" y="0"/>
                    <a:pt x="1" y="95"/>
                    <a:pt x="1" y="238"/>
                  </a:cubicBezTo>
                  <a:cubicBezTo>
                    <a:pt x="1" y="344"/>
                    <a:pt x="106" y="450"/>
                    <a:pt x="233" y="450"/>
                  </a:cubicBezTo>
                  <a:cubicBezTo>
                    <a:pt x="423" y="450"/>
                    <a:pt x="529" y="217"/>
                    <a:pt x="381" y="69"/>
                  </a:cubicBezTo>
                  <a:cubicBezTo>
                    <a:pt x="333" y="22"/>
                    <a:pt x="277" y="0"/>
                    <a:pt x="223"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6"/>
            <p:cNvSpPr/>
            <p:nvPr/>
          </p:nvSpPr>
          <p:spPr>
            <a:xfrm>
              <a:off x="7459130" y="4080546"/>
              <a:ext cx="73316" cy="64945"/>
            </a:xfrm>
            <a:custGeom>
              <a:rect b="b" l="l" r="r" t="t"/>
              <a:pathLst>
                <a:path extrusionOk="0" h="450" w="508">
                  <a:moveTo>
                    <a:pt x="222" y="0"/>
                  </a:moveTo>
                  <a:cubicBezTo>
                    <a:pt x="107" y="0"/>
                    <a:pt x="0" y="95"/>
                    <a:pt x="0" y="238"/>
                  </a:cubicBezTo>
                  <a:cubicBezTo>
                    <a:pt x="0" y="344"/>
                    <a:pt x="85" y="450"/>
                    <a:pt x="211" y="450"/>
                  </a:cubicBezTo>
                  <a:cubicBezTo>
                    <a:pt x="423" y="450"/>
                    <a:pt x="507" y="217"/>
                    <a:pt x="380" y="69"/>
                  </a:cubicBezTo>
                  <a:cubicBezTo>
                    <a:pt x="333" y="22"/>
                    <a:pt x="277" y="0"/>
                    <a:pt x="222"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6"/>
            <p:cNvSpPr/>
            <p:nvPr/>
          </p:nvSpPr>
          <p:spPr>
            <a:xfrm>
              <a:off x="6949959" y="4080546"/>
              <a:ext cx="76347" cy="64945"/>
            </a:xfrm>
            <a:custGeom>
              <a:rect b="b" l="l" r="r" t="t"/>
              <a:pathLst>
                <a:path extrusionOk="0" h="450" w="529">
                  <a:moveTo>
                    <a:pt x="232" y="0"/>
                  </a:moveTo>
                  <a:cubicBezTo>
                    <a:pt x="117" y="0"/>
                    <a:pt x="1" y="95"/>
                    <a:pt x="1" y="238"/>
                  </a:cubicBezTo>
                  <a:cubicBezTo>
                    <a:pt x="1" y="344"/>
                    <a:pt x="106" y="450"/>
                    <a:pt x="233" y="450"/>
                  </a:cubicBezTo>
                  <a:cubicBezTo>
                    <a:pt x="423" y="450"/>
                    <a:pt x="529" y="217"/>
                    <a:pt x="381" y="69"/>
                  </a:cubicBezTo>
                  <a:cubicBezTo>
                    <a:pt x="340" y="22"/>
                    <a:pt x="286" y="0"/>
                    <a:pt x="232"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6"/>
            <p:cNvSpPr/>
            <p:nvPr/>
          </p:nvSpPr>
          <p:spPr>
            <a:xfrm>
              <a:off x="6443820" y="4080546"/>
              <a:ext cx="76491" cy="64945"/>
            </a:xfrm>
            <a:custGeom>
              <a:rect b="b" l="l" r="r" t="t"/>
              <a:pathLst>
                <a:path extrusionOk="0" h="450" w="530">
                  <a:moveTo>
                    <a:pt x="223" y="0"/>
                  </a:moveTo>
                  <a:cubicBezTo>
                    <a:pt x="108" y="0"/>
                    <a:pt x="1" y="95"/>
                    <a:pt x="1" y="238"/>
                  </a:cubicBezTo>
                  <a:cubicBezTo>
                    <a:pt x="1" y="344"/>
                    <a:pt x="107" y="450"/>
                    <a:pt x="233" y="450"/>
                  </a:cubicBezTo>
                  <a:cubicBezTo>
                    <a:pt x="423" y="450"/>
                    <a:pt x="529" y="217"/>
                    <a:pt x="381" y="69"/>
                  </a:cubicBezTo>
                  <a:cubicBezTo>
                    <a:pt x="334" y="22"/>
                    <a:pt x="277" y="0"/>
                    <a:pt x="223"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6"/>
            <p:cNvSpPr/>
            <p:nvPr/>
          </p:nvSpPr>
          <p:spPr>
            <a:xfrm>
              <a:off x="7965125" y="3627661"/>
              <a:ext cx="76347" cy="66677"/>
            </a:xfrm>
            <a:custGeom>
              <a:rect b="b" l="l" r="r" t="t"/>
              <a:pathLst>
                <a:path extrusionOk="0" h="462" w="529">
                  <a:moveTo>
                    <a:pt x="223" y="0"/>
                  </a:moveTo>
                  <a:cubicBezTo>
                    <a:pt x="108" y="0"/>
                    <a:pt x="1" y="85"/>
                    <a:pt x="1" y="229"/>
                  </a:cubicBezTo>
                  <a:cubicBezTo>
                    <a:pt x="1" y="356"/>
                    <a:pt x="106" y="440"/>
                    <a:pt x="233" y="461"/>
                  </a:cubicBezTo>
                  <a:cubicBezTo>
                    <a:pt x="423" y="461"/>
                    <a:pt x="529" y="208"/>
                    <a:pt x="381" y="60"/>
                  </a:cubicBezTo>
                  <a:cubicBezTo>
                    <a:pt x="334" y="19"/>
                    <a:pt x="278" y="0"/>
                    <a:pt x="223"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6"/>
            <p:cNvSpPr/>
            <p:nvPr/>
          </p:nvSpPr>
          <p:spPr>
            <a:xfrm>
              <a:off x="7459130" y="3627083"/>
              <a:ext cx="64079" cy="64224"/>
            </a:xfrm>
            <a:custGeom>
              <a:rect b="b" l="l" r="r" t="t"/>
              <a:pathLst>
                <a:path extrusionOk="0" h="445" w="444">
                  <a:moveTo>
                    <a:pt x="211" y="0"/>
                  </a:moveTo>
                  <a:cubicBezTo>
                    <a:pt x="85" y="0"/>
                    <a:pt x="0" y="106"/>
                    <a:pt x="0" y="233"/>
                  </a:cubicBezTo>
                  <a:cubicBezTo>
                    <a:pt x="0" y="360"/>
                    <a:pt x="85" y="444"/>
                    <a:pt x="211" y="444"/>
                  </a:cubicBezTo>
                  <a:cubicBezTo>
                    <a:pt x="338" y="444"/>
                    <a:pt x="444" y="360"/>
                    <a:pt x="444" y="233"/>
                  </a:cubicBezTo>
                  <a:cubicBezTo>
                    <a:pt x="444" y="106"/>
                    <a:pt x="338" y="0"/>
                    <a:pt x="211"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6"/>
            <p:cNvSpPr/>
            <p:nvPr/>
          </p:nvSpPr>
          <p:spPr>
            <a:xfrm>
              <a:off x="6949959" y="3627083"/>
              <a:ext cx="67254" cy="64224"/>
            </a:xfrm>
            <a:custGeom>
              <a:rect b="b" l="l" r="r" t="t"/>
              <a:pathLst>
                <a:path extrusionOk="0" h="445" w="466">
                  <a:moveTo>
                    <a:pt x="233" y="0"/>
                  </a:moveTo>
                  <a:cubicBezTo>
                    <a:pt x="106" y="0"/>
                    <a:pt x="1" y="106"/>
                    <a:pt x="1" y="233"/>
                  </a:cubicBezTo>
                  <a:cubicBezTo>
                    <a:pt x="1" y="360"/>
                    <a:pt x="106" y="444"/>
                    <a:pt x="233" y="444"/>
                  </a:cubicBezTo>
                  <a:cubicBezTo>
                    <a:pt x="360" y="444"/>
                    <a:pt x="465" y="360"/>
                    <a:pt x="465" y="233"/>
                  </a:cubicBezTo>
                  <a:cubicBezTo>
                    <a:pt x="465" y="106"/>
                    <a:pt x="360" y="0"/>
                    <a:pt x="233"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6"/>
            <p:cNvSpPr/>
            <p:nvPr/>
          </p:nvSpPr>
          <p:spPr>
            <a:xfrm>
              <a:off x="6443820" y="3627661"/>
              <a:ext cx="76491" cy="66677"/>
            </a:xfrm>
            <a:custGeom>
              <a:rect b="b" l="l" r="r" t="t"/>
              <a:pathLst>
                <a:path extrusionOk="0" h="462" w="530">
                  <a:moveTo>
                    <a:pt x="223" y="0"/>
                  </a:moveTo>
                  <a:cubicBezTo>
                    <a:pt x="108" y="0"/>
                    <a:pt x="1" y="85"/>
                    <a:pt x="1" y="229"/>
                  </a:cubicBezTo>
                  <a:cubicBezTo>
                    <a:pt x="1" y="356"/>
                    <a:pt x="107" y="461"/>
                    <a:pt x="233" y="461"/>
                  </a:cubicBezTo>
                  <a:cubicBezTo>
                    <a:pt x="423" y="461"/>
                    <a:pt x="529" y="208"/>
                    <a:pt x="381" y="60"/>
                  </a:cubicBezTo>
                  <a:cubicBezTo>
                    <a:pt x="334" y="19"/>
                    <a:pt x="278" y="0"/>
                    <a:pt x="223"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6"/>
            <p:cNvSpPr/>
            <p:nvPr/>
          </p:nvSpPr>
          <p:spPr>
            <a:xfrm>
              <a:off x="7965125" y="3174920"/>
              <a:ext cx="76347" cy="65089"/>
            </a:xfrm>
            <a:custGeom>
              <a:rect b="b" l="l" r="r" t="t"/>
              <a:pathLst>
                <a:path extrusionOk="0" h="451" w="529">
                  <a:moveTo>
                    <a:pt x="220" y="1"/>
                  </a:moveTo>
                  <a:cubicBezTo>
                    <a:pt x="106" y="1"/>
                    <a:pt x="1" y="90"/>
                    <a:pt x="1" y="218"/>
                  </a:cubicBezTo>
                  <a:cubicBezTo>
                    <a:pt x="1" y="345"/>
                    <a:pt x="106" y="451"/>
                    <a:pt x="233" y="451"/>
                  </a:cubicBezTo>
                  <a:cubicBezTo>
                    <a:pt x="423" y="451"/>
                    <a:pt x="529" y="197"/>
                    <a:pt x="381" y="70"/>
                  </a:cubicBezTo>
                  <a:cubicBezTo>
                    <a:pt x="333" y="22"/>
                    <a:pt x="275" y="1"/>
                    <a:pt x="220" y="1"/>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6"/>
            <p:cNvSpPr/>
            <p:nvPr/>
          </p:nvSpPr>
          <p:spPr>
            <a:xfrm>
              <a:off x="7459130" y="3175930"/>
              <a:ext cx="64079" cy="64079"/>
            </a:xfrm>
            <a:custGeom>
              <a:rect b="b" l="l" r="r" t="t"/>
              <a:pathLst>
                <a:path extrusionOk="0" h="444" w="444">
                  <a:moveTo>
                    <a:pt x="211" y="0"/>
                  </a:moveTo>
                  <a:cubicBezTo>
                    <a:pt x="85" y="0"/>
                    <a:pt x="0" y="85"/>
                    <a:pt x="0" y="211"/>
                  </a:cubicBezTo>
                  <a:cubicBezTo>
                    <a:pt x="0" y="338"/>
                    <a:pt x="85" y="444"/>
                    <a:pt x="211" y="444"/>
                  </a:cubicBezTo>
                  <a:cubicBezTo>
                    <a:pt x="338" y="444"/>
                    <a:pt x="444" y="338"/>
                    <a:pt x="444" y="211"/>
                  </a:cubicBezTo>
                  <a:cubicBezTo>
                    <a:pt x="444" y="85"/>
                    <a:pt x="338" y="0"/>
                    <a:pt x="211"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6"/>
            <p:cNvSpPr/>
            <p:nvPr/>
          </p:nvSpPr>
          <p:spPr>
            <a:xfrm>
              <a:off x="6949959" y="3175930"/>
              <a:ext cx="67254" cy="64079"/>
            </a:xfrm>
            <a:custGeom>
              <a:rect b="b" l="l" r="r" t="t"/>
              <a:pathLst>
                <a:path extrusionOk="0" h="444" w="466">
                  <a:moveTo>
                    <a:pt x="233" y="0"/>
                  </a:moveTo>
                  <a:cubicBezTo>
                    <a:pt x="106" y="0"/>
                    <a:pt x="1" y="85"/>
                    <a:pt x="1" y="211"/>
                  </a:cubicBezTo>
                  <a:cubicBezTo>
                    <a:pt x="1" y="338"/>
                    <a:pt x="106" y="444"/>
                    <a:pt x="233" y="444"/>
                  </a:cubicBezTo>
                  <a:cubicBezTo>
                    <a:pt x="360" y="444"/>
                    <a:pt x="465" y="338"/>
                    <a:pt x="465" y="211"/>
                  </a:cubicBezTo>
                  <a:cubicBezTo>
                    <a:pt x="465" y="85"/>
                    <a:pt x="360" y="0"/>
                    <a:pt x="233"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6"/>
            <p:cNvSpPr/>
            <p:nvPr/>
          </p:nvSpPr>
          <p:spPr>
            <a:xfrm>
              <a:off x="6443820" y="3174920"/>
              <a:ext cx="76491" cy="65089"/>
            </a:xfrm>
            <a:custGeom>
              <a:rect b="b" l="l" r="r" t="t"/>
              <a:pathLst>
                <a:path extrusionOk="0" h="451" w="530">
                  <a:moveTo>
                    <a:pt x="220" y="1"/>
                  </a:moveTo>
                  <a:cubicBezTo>
                    <a:pt x="106" y="1"/>
                    <a:pt x="1" y="90"/>
                    <a:pt x="1" y="218"/>
                  </a:cubicBezTo>
                  <a:cubicBezTo>
                    <a:pt x="1" y="345"/>
                    <a:pt x="107" y="451"/>
                    <a:pt x="233" y="451"/>
                  </a:cubicBezTo>
                  <a:cubicBezTo>
                    <a:pt x="423" y="451"/>
                    <a:pt x="529" y="197"/>
                    <a:pt x="381" y="70"/>
                  </a:cubicBezTo>
                  <a:cubicBezTo>
                    <a:pt x="333" y="22"/>
                    <a:pt x="275" y="1"/>
                    <a:pt x="220" y="1"/>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6"/>
            <p:cNvSpPr/>
            <p:nvPr/>
          </p:nvSpPr>
          <p:spPr>
            <a:xfrm>
              <a:off x="7965125" y="2720880"/>
              <a:ext cx="76347" cy="64945"/>
            </a:xfrm>
            <a:custGeom>
              <a:rect b="b" l="l" r="r" t="t"/>
              <a:pathLst>
                <a:path extrusionOk="0" h="450" w="529">
                  <a:moveTo>
                    <a:pt x="223" y="0"/>
                  </a:moveTo>
                  <a:cubicBezTo>
                    <a:pt x="108" y="0"/>
                    <a:pt x="1" y="95"/>
                    <a:pt x="1" y="238"/>
                  </a:cubicBezTo>
                  <a:cubicBezTo>
                    <a:pt x="1" y="344"/>
                    <a:pt x="106" y="449"/>
                    <a:pt x="233" y="449"/>
                  </a:cubicBezTo>
                  <a:cubicBezTo>
                    <a:pt x="423" y="449"/>
                    <a:pt x="529" y="217"/>
                    <a:pt x="381" y="69"/>
                  </a:cubicBezTo>
                  <a:cubicBezTo>
                    <a:pt x="333" y="21"/>
                    <a:pt x="277" y="0"/>
                    <a:pt x="223"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6"/>
            <p:cNvSpPr/>
            <p:nvPr/>
          </p:nvSpPr>
          <p:spPr>
            <a:xfrm>
              <a:off x="7459130" y="2721601"/>
              <a:ext cx="64079" cy="64224"/>
            </a:xfrm>
            <a:custGeom>
              <a:rect b="b" l="l" r="r" t="t"/>
              <a:pathLst>
                <a:path extrusionOk="0" h="445" w="444">
                  <a:moveTo>
                    <a:pt x="211" y="1"/>
                  </a:moveTo>
                  <a:cubicBezTo>
                    <a:pt x="85" y="1"/>
                    <a:pt x="0" y="106"/>
                    <a:pt x="0" y="233"/>
                  </a:cubicBezTo>
                  <a:cubicBezTo>
                    <a:pt x="0" y="339"/>
                    <a:pt x="85" y="444"/>
                    <a:pt x="211" y="444"/>
                  </a:cubicBezTo>
                  <a:cubicBezTo>
                    <a:pt x="338" y="444"/>
                    <a:pt x="444" y="339"/>
                    <a:pt x="444" y="233"/>
                  </a:cubicBezTo>
                  <a:cubicBezTo>
                    <a:pt x="444" y="106"/>
                    <a:pt x="338" y="1"/>
                    <a:pt x="211" y="1"/>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6"/>
            <p:cNvSpPr/>
            <p:nvPr/>
          </p:nvSpPr>
          <p:spPr>
            <a:xfrm>
              <a:off x="6949959" y="2721601"/>
              <a:ext cx="67254" cy="64224"/>
            </a:xfrm>
            <a:custGeom>
              <a:rect b="b" l="l" r="r" t="t"/>
              <a:pathLst>
                <a:path extrusionOk="0" h="445" w="466">
                  <a:moveTo>
                    <a:pt x="233" y="1"/>
                  </a:moveTo>
                  <a:cubicBezTo>
                    <a:pt x="106" y="1"/>
                    <a:pt x="1" y="106"/>
                    <a:pt x="1" y="233"/>
                  </a:cubicBezTo>
                  <a:cubicBezTo>
                    <a:pt x="1" y="339"/>
                    <a:pt x="106" y="444"/>
                    <a:pt x="233" y="444"/>
                  </a:cubicBezTo>
                  <a:cubicBezTo>
                    <a:pt x="360" y="444"/>
                    <a:pt x="465" y="339"/>
                    <a:pt x="465" y="233"/>
                  </a:cubicBezTo>
                  <a:cubicBezTo>
                    <a:pt x="465" y="106"/>
                    <a:pt x="360" y="1"/>
                    <a:pt x="233" y="1"/>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6"/>
            <p:cNvSpPr/>
            <p:nvPr/>
          </p:nvSpPr>
          <p:spPr>
            <a:xfrm>
              <a:off x="6443820" y="2720880"/>
              <a:ext cx="76491" cy="64945"/>
            </a:xfrm>
            <a:custGeom>
              <a:rect b="b" l="l" r="r" t="t"/>
              <a:pathLst>
                <a:path extrusionOk="0" h="450" w="530">
                  <a:moveTo>
                    <a:pt x="223" y="0"/>
                  </a:moveTo>
                  <a:cubicBezTo>
                    <a:pt x="108" y="0"/>
                    <a:pt x="1" y="95"/>
                    <a:pt x="1" y="238"/>
                  </a:cubicBezTo>
                  <a:cubicBezTo>
                    <a:pt x="1" y="344"/>
                    <a:pt x="107" y="449"/>
                    <a:pt x="233" y="449"/>
                  </a:cubicBezTo>
                  <a:cubicBezTo>
                    <a:pt x="423" y="449"/>
                    <a:pt x="529" y="217"/>
                    <a:pt x="381" y="69"/>
                  </a:cubicBezTo>
                  <a:cubicBezTo>
                    <a:pt x="334" y="21"/>
                    <a:pt x="277" y="0"/>
                    <a:pt x="223" y="0"/>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6"/>
            <p:cNvSpPr/>
            <p:nvPr/>
          </p:nvSpPr>
          <p:spPr>
            <a:xfrm>
              <a:off x="7965125" y="2267850"/>
              <a:ext cx="76347" cy="66677"/>
            </a:xfrm>
            <a:custGeom>
              <a:rect b="b" l="l" r="r" t="t"/>
              <a:pathLst>
                <a:path extrusionOk="0" h="462" w="529">
                  <a:moveTo>
                    <a:pt x="223" y="1"/>
                  </a:moveTo>
                  <a:cubicBezTo>
                    <a:pt x="108" y="1"/>
                    <a:pt x="1" y="86"/>
                    <a:pt x="1" y="230"/>
                  </a:cubicBezTo>
                  <a:cubicBezTo>
                    <a:pt x="1" y="356"/>
                    <a:pt x="106" y="462"/>
                    <a:pt x="233" y="462"/>
                  </a:cubicBezTo>
                  <a:cubicBezTo>
                    <a:pt x="423" y="462"/>
                    <a:pt x="529" y="208"/>
                    <a:pt x="381" y="61"/>
                  </a:cubicBezTo>
                  <a:cubicBezTo>
                    <a:pt x="334" y="20"/>
                    <a:pt x="278" y="1"/>
                    <a:pt x="223" y="1"/>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6"/>
            <p:cNvSpPr/>
            <p:nvPr/>
          </p:nvSpPr>
          <p:spPr>
            <a:xfrm>
              <a:off x="7459130" y="2267850"/>
              <a:ext cx="73316" cy="66677"/>
            </a:xfrm>
            <a:custGeom>
              <a:rect b="b" l="l" r="r" t="t"/>
              <a:pathLst>
                <a:path extrusionOk="0" h="462" w="508">
                  <a:moveTo>
                    <a:pt x="223" y="1"/>
                  </a:moveTo>
                  <a:cubicBezTo>
                    <a:pt x="107" y="1"/>
                    <a:pt x="0" y="86"/>
                    <a:pt x="0" y="230"/>
                  </a:cubicBezTo>
                  <a:cubicBezTo>
                    <a:pt x="0" y="356"/>
                    <a:pt x="85" y="462"/>
                    <a:pt x="211" y="462"/>
                  </a:cubicBezTo>
                  <a:cubicBezTo>
                    <a:pt x="423" y="462"/>
                    <a:pt x="507" y="208"/>
                    <a:pt x="380" y="61"/>
                  </a:cubicBezTo>
                  <a:cubicBezTo>
                    <a:pt x="333" y="20"/>
                    <a:pt x="277" y="1"/>
                    <a:pt x="223" y="1"/>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6"/>
            <p:cNvSpPr/>
            <p:nvPr/>
          </p:nvSpPr>
          <p:spPr>
            <a:xfrm>
              <a:off x="6949959" y="2267850"/>
              <a:ext cx="76347" cy="66677"/>
            </a:xfrm>
            <a:custGeom>
              <a:rect b="b" l="l" r="r" t="t"/>
              <a:pathLst>
                <a:path extrusionOk="0" h="462" w="529">
                  <a:moveTo>
                    <a:pt x="232" y="1"/>
                  </a:moveTo>
                  <a:cubicBezTo>
                    <a:pt x="118" y="1"/>
                    <a:pt x="1" y="86"/>
                    <a:pt x="1" y="230"/>
                  </a:cubicBezTo>
                  <a:cubicBezTo>
                    <a:pt x="1" y="356"/>
                    <a:pt x="106" y="462"/>
                    <a:pt x="233" y="462"/>
                  </a:cubicBezTo>
                  <a:cubicBezTo>
                    <a:pt x="423" y="462"/>
                    <a:pt x="529" y="208"/>
                    <a:pt x="381" y="61"/>
                  </a:cubicBezTo>
                  <a:cubicBezTo>
                    <a:pt x="340" y="20"/>
                    <a:pt x="286" y="1"/>
                    <a:pt x="232" y="1"/>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6"/>
            <p:cNvSpPr/>
            <p:nvPr/>
          </p:nvSpPr>
          <p:spPr>
            <a:xfrm>
              <a:off x="6443820" y="2267850"/>
              <a:ext cx="76491" cy="66677"/>
            </a:xfrm>
            <a:custGeom>
              <a:rect b="b" l="l" r="r" t="t"/>
              <a:pathLst>
                <a:path extrusionOk="0" h="462" w="530">
                  <a:moveTo>
                    <a:pt x="223" y="1"/>
                  </a:moveTo>
                  <a:cubicBezTo>
                    <a:pt x="108" y="1"/>
                    <a:pt x="1" y="86"/>
                    <a:pt x="1" y="230"/>
                  </a:cubicBezTo>
                  <a:cubicBezTo>
                    <a:pt x="1" y="356"/>
                    <a:pt x="107" y="462"/>
                    <a:pt x="233" y="462"/>
                  </a:cubicBezTo>
                  <a:cubicBezTo>
                    <a:pt x="423" y="462"/>
                    <a:pt x="529" y="208"/>
                    <a:pt x="381" y="61"/>
                  </a:cubicBezTo>
                  <a:cubicBezTo>
                    <a:pt x="334" y="20"/>
                    <a:pt x="278" y="1"/>
                    <a:pt x="223" y="1"/>
                  </a:cubicBezTo>
                  <a:close/>
                </a:path>
              </a:pathLst>
            </a:custGeom>
            <a:solidFill>
              <a:schemeClr val="dk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66"/>
          <p:cNvSpPr/>
          <p:nvPr/>
        </p:nvSpPr>
        <p:spPr>
          <a:xfrm>
            <a:off x="5496384" y="3381645"/>
            <a:ext cx="1065750" cy="1065628"/>
          </a:xfrm>
          <a:custGeom>
            <a:rect b="b" l="l" r="r" t="t"/>
            <a:pathLst>
              <a:path extrusionOk="0" h="7542" w="7543">
                <a:moveTo>
                  <a:pt x="1670" y="0"/>
                </a:moveTo>
                <a:lnTo>
                  <a:pt x="1" y="1669"/>
                </a:lnTo>
                <a:lnTo>
                  <a:pt x="2113" y="3781"/>
                </a:lnTo>
                <a:lnTo>
                  <a:pt x="1" y="5894"/>
                </a:lnTo>
                <a:lnTo>
                  <a:pt x="1670" y="7541"/>
                </a:lnTo>
                <a:lnTo>
                  <a:pt x="3782" y="5429"/>
                </a:lnTo>
                <a:lnTo>
                  <a:pt x="5895" y="7541"/>
                </a:lnTo>
                <a:lnTo>
                  <a:pt x="7542" y="5894"/>
                </a:lnTo>
                <a:lnTo>
                  <a:pt x="5430" y="3781"/>
                </a:lnTo>
                <a:lnTo>
                  <a:pt x="7542" y="1669"/>
                </a:lnTo>
                <a:lnTo>
                  <a:pt x="5895" y="0"/>
                </a:lnTo>
                <a:lnTo>
                  <a:pt x="3782" y="2113"/>
                </a:lnTo>
                <a:lnTo>
                  <a:pt x="1670" y="0"/>
                </a:ln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6"/>
          <p:cNvSpPr/>
          <p:nvPr/>
        </p:nvSpPr>
        <p:spPr>
          <a:xfrm>
            <a:off x="5501209" y="3157695"/>
            <a:ext cx="1065750" cy="1065628"/>
          </a:xfrm>
          <a:custGeom>
            <a:rect b="b" l="l" r="r" t="t"/>
            <a:pathLst>
              <a:path extrusionOk="0" h="7542" w="7543">
                <a:moveTo>
                  <a:pt x="1670" y="0"/>
                </a:moveTo>
                <a:lnTo>
                  <a:pt x="1" y="1669"/>
                </a:lnTo>
                <a:lnTo>
                  <a:pt x="2113" y="3781"/>
                </a:lnTo>
                <a:lnTo>
                  <a:pt x="1" y="5894"/>
                </a:lnTo>
                <a:lnTo>
                  <a:pt x="1670" y="7541"/>
                </a:lnTo>
                <a:lnTo>
                  <a:pt x="3782" y="5429"/>
                </a:lnTo>
                <a:lnTo>
                  <a:pt x="5895" y="7541"/>
                </a:lnTo>
                <a:lnTo>
                  <a:pt x="7542" y="5894"/>
                </a:lnTo>
                <a:lnTo>
                  <a:pt x="5430" y="3781"/>
                </a:lnTo>
                <a:lnTo>
                  <a:pt x="7542" y="1669"/>
                </a:lnTo>
                <a:lnTo>
                  <a:pt x="5895" y="0"/>
                </a:lnTo>
                <a:lnTo>
                  <a:pt x="3782" y="2113"/>
                </a:lnTo>
                <a:lnTo>
                  <a:pt x="1670"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6"/>
          <p:cNvSpPr/>
          <p:nvPr/>
        </p:nvSpPr>
        <p:spPr>
          <a:xfrm>
            <a:off x="5347039" y="2352363"/>
            <a:ext cx="413333" cy="413333"/>
          </a:xfrm>
          <a:custGeom>
            <a:rect b="b" l="l" r="r" t="t"/>
            <a:pathLst>
              <a:path extrusionOk="0" fill="none" h="6866" w="6866">
                <a:moveTo>
                  <a:pt x="6866" y="3422"/>
                </a:moveTo>
                <a:cubicBezTo>
                  <a:pt x="6866" y="5324"/>
                  <a:pt x="5324" y="6866"/>
                  <a:pt x="3423" y="6866"/>
                </a:cubicBezTo>
                <a:cubicBezTo>
                  <a:pt x="1543" y="6866"/>
                  <a:pt x="1" y="5324"/>
                  <a:pt x="1" y="3422"/>
                </a:cubicBezTo>
                <a:cubicBezTo>
                  <a:pt x="1" y="1542"/>
                  <a:pt x="1543" y="0"/>
                  <a:pt x="3423" y="0"/>
                </a:cubicBezTo>
                <a:cubicBezTo>
                  <a:pt x="5324" y="0"/>
                  <a:pt x="6866" y="1542"/>
                  <a:pt x="6866" y="3422"/>
                </a:cubicBezTo>
                <a:close/>
              </a:path>
            </a:pathLst>
          </a:custGeom>
          <a:noFill/>
          <a:ln cap="rnd"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6"/>
          <p:cNvSpPr/>
          <p:nvPr/>
        </p:nvSpPr>
        <p:spPr>
          <a:xfrm>
            <a:off x="941525" y="3283600"/>
            <a:ext cx="1163700" cy="1163700"/>
          </a:xfrm>
          <a:prstGeom prst="rtTriangle">
            <a:avLst/>
          </a:prstGeom>
          <a:gradFill>
            <a:gsLst>
              <a:gs pos="0">
                <a:schemeClr val="dk2"/>
              </a:gs>
              <a:gs pos="100000">
                <a:srgbClr val="FFFFFF">
                  <a:alpha val="0"/>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0"/>
          <p:cNvSpPr/>
          <p:nvPr/>
        </p:nvSpPr>
        <p:spPr>
          <a:xfrm>
            <a:off x="4826521" y="1431155"/>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
          <p:cNvSpPr/>
          <p:nvPr/>
        </p:nvSpPr>
        <p:spPr>
          <a:xfrm>
            <a:off x="4826533" y="2468386"/>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a:off x="4826533" y="3505617"/>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922008" y="3505617"/>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922008" y="2468386"/>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0"/>
          <p:cNvSpPr/>
          <p:nvPr/>
        </p:nvSpPr>
        <p:spPr>
          <a:xfrm>
            <a:off x="922008" y="1431155"/>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0"/>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00" name="Google Shape;500;p40"/>
          <p:cNvSpPr txBox="1"/>
          <p:nvPr>
            <p:ph idx="2" type="title"/>
          </p:nvPr>
        </p:nvSpPr>
        <p:spPr>
          <a:xfrm>
            <a:off x="943175" y="1565979"/>
            <a:ext cx="809700" cy="5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01" name="Google Shape;501;p40"/>
          <p:cNvSpPr txBox="1"/>
          <p:nvPr>
            <p:ph idx="1" type="subTitle"/>
          </p:nvPr>
        </p:nvSpPr>
        <p:spPr>
          <a:xfrm>
            <a:off x="1905150" y="1428517"/>
            <a:ext cx="27192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ABOUT THE DISEASE</a:t>
            </a:r>
            <a:endParaRPr/>
          </a:p>
        </p:txBody>
      </p:sp>
      <p:sp>
        <p:nvSpPr>
          <p:cNvPr id="502" name="Google Shape;502;p40"/>
          <p:cNvSpPr txBox="1"/>
          <p:nvPr>
            <p:ph idx="3" type="subTitle"/>
          </p:nvPr>
        </p:nvSpPr>
        <p:spPr>
          <a:xfrm>
            <a:off x="1905150" y="1688731"/>
            <a:ext cx="2278800" cy="5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503" name="Google Shape;503;p40"/>
          <p:cNvSpPr txBox="1"/>
          <p:nvPr>
            <p:ph idx="4" type="title"/>
          </p:nvPr>
        </p:nvSpPr>
        <p:spPr>
          <a:xfrm>
            <a:off x="943175" y="2603054"/>
            <a:ext cx="809700" cy="5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04" name="Google Shape;504;p40"/>
          <p:cNvSpPr txBox="1"/>
          <p:nvPr>
            <p:ph idx="5" type="subTitle"/>
          </p:nvPr>
        </p:nvSpPr>
        <p:spPr>
          <a:xfrm>
            <a:off x="1905150" y="2465592"/>
            <a:ext cx="27192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RECOMMENDATIONS</a:t>
            </a:r>
            <a:endParaRPr/>
          </a:p>
        </p:txBody>
      </p:sp>
      <p:sp>
        <p:nvSpPr>
          <p:cNvPr id="505" name="Google Shape;505;p40"/>
          <p:cNvSpPr txBox="1"/>
          <p:nvPr>
            <p:ph idx="6" type="subTitle"/>
          </p:nvPr>
        </p:nvSpPr>
        <p:spPr>
          <a:xfrm>
            <a:off x="1905150" y="2725806"/>
            <a:ext cx="2278800" cy="5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506" name="Google Shape;506;p40"/>
          <p:cNvSpPr txBox="1"/>
          <p:nvPr>
            <p:ph idx="7" type="title"/>
          </p:nvPr>
        </p:nvSpPr>
        <p:spPr>
          <a:xfrm>
            <a:off x="943175" y="3640129"/>
            <a:ext cx="809700" cy="5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07" name="Google Shape;507;p40"/>
          <p:cNvSpPr txBox="1"/>
          <p:nvPr>
            <p:ph idx="8" type="subTitle"/>
          </p:nvPr>
        </p:nvSpPr>
        <p:spPr>
          <a:xfrm>
            <a:off x="1905150" y="3502667"/>
            <a:ext cx="27192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TREATMENT</a:t>
            </a:r>
            <a:endParaRPr/>
          </a:p>
        </p:txBody>
      </p:sp>
      <p:sp>
        <p:nvSpPr>
          <p:cNvPr id="508" name="Google Shape;508;p40"/>
          <p:cNvSpPr txBox="1"/>
          <p:nvPr>
            <p:ph idx="9" type="subTitle"/>
          </p:nvPr>
        </p:nvSpPr>
        <p:spPr>
          <a:xfrm>
            <a:off x="1905150" y="3762881"/>
            <a:ext cx="2278800" cy="5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509" name="Google Shape;509;p40"/>
          <p:cNvSpPr txBox="1"/>
          <p:nvPr>
            <p:ph idx="13" type="title"/>
          </p:nvPr>
        </p:nvSpPr>
        <p:spPr>
          <a:xfrm>
            <a:off x="4856850" y="1565979"/>
            <a:ext cx="809700" cy="5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0" name="Google Shape;510;p40"/>
          <p:cNvSpPr txBox="1"/>
          <p:nvPr>
            <p:ph idx="14" type="subTitle"/>
          </p:nvPr>
        </p:nvSpPr>
        <p:spPr>
          <a:xfrm>
            <a:off x="5818825" y="1428525"/>
            <a:ext cx="27192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DIAGNOSIS</a:t>
            </a:r>
            <a:endParaRPr/>
          </a:p>
        </p:txBody>
      </p:sp>
      <p:sp>
        <p:nvSpPr>
          <p:cNvPr id="511" name="Google Shape;511;p40"/>
          <p:cNvSpPr txBox="1"/>
          <p:nvPr>
            <p:ph idx="15" type="subTitle"/>
          </p:nvPr>
        </p:nvSpPr>
        <p:spPr>
          <a:xfrm>
            <a:off x="5818825" y="1688725"/>
            <a:ext cx="2278800" cy="5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512" name="Google Shape;512;p40"/>
          <p:cNvSpPr txBox="1"/>
          <p:nvPr>
            <p:ph idx="16" type="title"/>
          </p:nvPr>
        </p:nvSpPr>
        <p:spPr>
          <a:xfrm>
            <a:off x="4856850" y="2603054"/>
            <a:ext cx="809700" cy="5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3" name="Google Shape;513;p40"/>
          <p:cNvSpPr txBox="1"/>
          <p:nvPr>
            <p:ph idx="17" type="subTitle"/>
          </p:nvPr>
        </p:nvSpPr>
        <p:spPr>
          <a:xfrm>
            <a:off x="5818825" y="2465592"/>
            <a:ext cx="27192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PATHOLOGY</a:t>
            </a:r>
            <a:endParaRPr/>
          </a:p>
        </p:txBody>
      </p:sp>
      <p:sp>
        <p:nvSpPr>
          <p:cNvPr id="514" name="Google Shape;514;p40"/>
          <p:cNvSpPr txBox="1"/>
          <p:nvPr>
            <p:ph idx="18" type="subTitle"/>
          </p:nvPr>
        </p:nvSpPr>
        <p:spPr>
          <a:xfrm>
            <a:off x="5818825" y="2725800"/>
            <a:ext cx="2278800" cy="5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515" name="Google Shape;515;p40"/>
          <p:cNvSpPr txBox="1"/>
          <p:nvPr>
            <p:ph idx="19" type="title"/>
          </p:nvPr>
        </p:nvSpPr>
        <p:spPr>
          <a:xfrm>
            <a:off x="4856850" y="3640129"/>
            <a:ext cx="809700" cy="53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16" name="Google Shape;516;p40"/>
          <p:cNvSpPr txBox="1"/>
          <p:nvPr>
            <p:ph idx="20" type="subTitle"/>
          </p:nvPr>
        </p:nvSpPr>
        <p:spPr>
          <a:xfrm>
            <a:off x="5818825" y="3502667"/>
            <a:ext cx="27192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CONCLUSIONS</a:t>
            </a:r>
            <a:endParaRPr/>
          </a:p>
        </p:txBody>
      </p:sp>
      <p:sp>
        <p:nvSpPr>
          <p:cNvPr id="517" name="Google Shape;517;p40"/>
          <p:cNvSpPr txBox="1"/>
          <p:nvPr>
            <p:ph idx="21" type="subTitle"/>
          </p:nvPr>
        </p:nvSpPr>
        <p:spPr>
          <a:xfrm>
            <a:off x="5818825" y="3762875"/>
            <a:ext cx="2278800" cy="5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67"/>
          <p:cNvSpPr txBox="1"/>
          <p:nvPr>
            <p:ph idx="1" type="body"/>
          </p:nvPr>
        </p:nvSpPr>
        <p:spPr>
          <a:xfrm>
            <a:off x="714575" y="1722200"/>
            <a:ext cx="3597000" cy="28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Space Grotesk Medium"/>
                <a:ea typeface="Space Grotesk Medium"/>
                <a:cs typeface="Space Grotesk Medium"/>
                <a:sym typeface="Space Grotesk Medium"/>
              </a:rPr>
              <a:t>VECTORS</a:t>
            </a:r>
            <a:endParaRPr/>
          </a:p>
          <a:p>
            <a:pPr indent="-317500" lvl="0" marL="457200" rtl="0" algn="l">
              <a:lnSpc>
                <a:spcPct val="100000"/>
              </a:lnSpc>
              <a:spcBef>
                <a:spcPts val="1200"/>
              </a:spcBef>
              <a:spcAft>
                <a:spcPts val="0"/>
              </a:spcAft>
              <a:buSzPts val="1400"/>
              <a:buChar char="●"/>
            </a:pPr>
            <a:r>
              <a:rPr lang="en">
                <a:uFill>
                  <a:noFill/>
                </a:uFill>
                <a:hlinkClick r:id="rId3"/>
              </a:rPr>
              <a:t>Gradient design template</a:t>
            </a:r>
            <a:endParaRPr/>
          </a:p>
          <a:p>
            <a:pPr indent="-317500" lvl="0" marL="457200" rtl="0" algn="l">
              <a:lnSpc>
                <a:spcPct val="100000"/>
              </a:lnSpc>
              <a:spcBef>
                <a:spcPts val="0"/>
              </a:spcBef>
              <a:spcAft>
                <a:spcPts val="0"/>
              </a:spcAft>
              <a:buSzPts val="1400"/>
              <a:buChar char="●"/>
            </a:pPr>
            <a:r>
              <a:rPr lang="en">
                <a:uFill>
                  <a:noFill/>
                </a:uFill>
                <a:hlinkClick r:id="rId4"/>
              </a:rPr>
              <a:t>Gradient design template I</a:t>
            </a:r>
            <a:endParaRPr/>
          </a:p>
          <a:p>
            <a:pPr indent="-317500" lvl="0" marL="457200" rtl="0" algn="l">
              <a:lnSpc>
                <a:spcPct val="100000"/>
              </a:lnSpc>
              <a:spcBef>
                <a:spcPts val="0"/>
              </a:spcBef>
              <a:spcAft>
                <a:spcPts val="0"/>
              </a:spcAft>
              <a:buSzPts val="1400"/>
              <a:buChar char="●"/>
            </a:pPr>
            <a:r>
              <a:rPr lang="en">
                <a:uFill>
                  <a:noFill/>
                </a:uFill>
                <a:hlinkClick r:id="rId5"/>
              </a:rPr>
              <a:t>Flat design medical template</a:t>
            </a:r>
            <a:endParaRPr/>
          </a:p>
          <a:p>
            <a:pPr indent="-317500" lvl="0" marL="457200" rtl="0" algn="l">
              <a:lnSpc>
                <a:spcPct val="166000"/>
              </a:lnSpc>
              <a:spcBef>
                <a:spcPts val="0"/>
              </a:spcBef>
              <a:spcAft>
                <a:spcPts val="0"/>
              </a:spcAft>
              <a:buSzPts val="1400"/>
              <a:buChar char="●"/>
            </a:pPr>
            <a:r>
              <a:rPr lang="en">
                <a:uFill>
                  <a:noFill/>
                </a:uFill>
                <a:hlinkClick r:id="rId6"/>
              </a:rPr>
              <a:t>Flat orthopedics infographics</a:t>
            </a:r>
            <a:endParaRPr/>
          </a:p>
          <a:p>
            <a:pPr indent="0" lvl="0" marL="457200" rtl="0" algn="l">
              <a:lnSpc>
                <a:spcPct val="100000"/>
              </a:lnSpc>
              <a:spcBef>
                <a:spcPts val="800"/>
              </a:spcBef>
              <a:spcAft>
                <a:spcPts val="0"/>
              </a:spcAft>
              <a:buNone/>
            </a:pPr>
            <a:r>
              <a:t/>
            </a:r>
            <a:endParaRPr/>
          </a:p>
          <a:p>
            <a:pPr indent="0" lvl="0" marL="0" rtl="0" algn="l">
              <a:lnSpc>
                <a:spcPct val="100000"/>
              </a:lnSpc>
              <a:spcBef>
                <a:spcPts val="0"/>
              </a:spcBef>
              <a:spcAft>
                <a:spcPts val="0"/>
              </a:spcAft>
              <a:buNone/>
            </a:pPr>
            <a:r>
              <a:rPr lang="en" sz="1900">
                <a:latin typeface="Space Grotesk Medium"/>
                <a:ea typeface="Space Grotesk Medium"/>
                <a:cs typeface="Space Grotesk Medium"/>
                <a:sym typeface="Space Grotesk Medium"/>
              </a:rPr>
              <a:t>ICONS</a:t>
            </a:r>
            <a:endParaRPr sz="1900">
              <a:latin typeface="Space Grotesk Medium"/>
              <a:ea typeface="Space Grotesk Medium"/>
              <a:cs typeface="Space Grotesk Medium"/>
              <a:sym typeface="Space Grotesk Medium"/>
            </a:endParaRPr>
          </a:p>
          <a:p>
            <a:pPr indent="-317500" lvl="0" marL="457200" rtl="0" algn="l">
              <a:lnSpc>
                <a:spcPct val="120000"/>
              </a:lnSpc>
              <a:spcBef>
                <a:spcPts val="1200"/>
              </a:spcBef>
              <a:spcAft>
                <a:spcPts val="0"/>
              </a:spcAft>
              <a:buSzPts val="1400"/>
              <a:buChar char="●"/>
            </a:pPr>
            <a:r>
              <a:rPr lang="en">
                <a:uFill>
                  <a:noFill/>
                </a:uFill>
                <a:hlinkClick r:id="rId7"/>
              </a:rPr>
              <a:t>Icon Pack: Orthopedics | Filled</a:t>
            </a:r>
            <a:endParaRPr b="1" sz="1950">
              <a:highlight>
                <a:srgbClr val="FFFFFF"/>
              </a:highlight>
              <a:latin typeface="Proxima Nova"/>
              <a:ea typeface="Proxima Nova"/>
              <a:cs typeface="Proxima Nova"/>
              <a:sym typeface="Proxima Nova"/>
            </a:endParaRPr>
          </a:p>
          <a:p>
            <a:pPr indent="0" lvl="0" marL="0" rtl="0" algn="l">
              <a:lnSpc>
                <a:spcPct val="100000"/>
              </a:lnSpc>
              <a:spcBef>
                <a:spcPts val="0"/>
              </a:spcBef>
              <a:spcAft>
                <a:spcPts val="1200"/>
              </a:spcAft>
              <a:buNone/>
            </a:pPr>
            <a:r>
              <a:t/>
            </a:r>
            <a:endParaRPr sz="1900">
              <a:latin typeface="Space Grotesk Medium"/>
              <a:ea typeface="Space Grotesk Medium"/>
              <a:cs typeface="Space Grotesk Medium"/>
              <a:sym typeface="Space Grotesk Medium"/>
            </a:endParaRPr>
          </a:p>
        </p:txBody>
      </p:sp>
      <p:sp>
        <p:nvSpPr>
          <p:cNvPr id="1326" name="Google Shape;1326;p67"/>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300">
                <a:solidFill>
                  <a:srgbClr val="191919"/>
                </a:solidFill>
              </a:rPr>
              <a:t>Resources</a:t>
            </a:r>
            <a:endParaRPr sz="3300">
              <a:solidFill>
                <a:srgbClr val="191919"/>
              </a:solidFill>
            </a:endParaRPr>
          </a:p>
        </p:txBody>
      </p:sp>
      <p:sp>
        <p:nvSpPr>
          <p:cNvPr id="1327" name="Google Shape;1327;p67"/>
          <p:cNvSpPr txBox="1"/>
          <p:nvPr>
            <p:ph idx="2" type="body"/>
          </p:nvPr>
        </p:nvSpPr>
        <p:spPr>
          <a:xfrm>
            <a:off x="4832400" y="1722200"/>
            <a:ext cx="3597000" cy="28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Space Grotesk Medium"/>
                <a:ea typeface="Space Grotesk Medium"/>
                <a:cs typeface="Space Grotesk Medium"/>
                <a:sym typeface="Space Grotesk Medium"/>
              </a:rPr>
              <a:t>PHOTOS</a:t>
            </a:r>
            <a:endParaRPr/>
          </a:p>
          <a:p>
            <a:pPr indent="-317500" lvl="0" marL="457200" rtl="0" algn="l">
              <a:lnSpc>
                <a:spcPct val="100000"/>
              </a:lnSpc>
              <a:spcBef>
                <a:spcPts val="1200"/>
              </a:spcBef>
              <a:spcAft>
                <a:spcPts val="0"/>
              </a:spcAft>
              <a:buSzPts val="1400"/>
              <a:buChar char="●"/>
            </a:pPr>
            <a:r>
              <a:rPr lang="en"/>
              <a:t>W</a:t>
            </a:r>
            <a:r>
              <a:rPr lang="en">
                <a:uFill>
                  <a:noFill/>
                </a:uFill>
                <a:hlinkClick r:id="rId8"/>
              </a:rPr>
              <a:t>oman having pain in her wrist</a:t>
            </a:r>
            <a:endParaRPr/>
          </a:p>
          <a:p>
            <a:pPr indent="-317500" lvl="0" marL="457200" marR="0" rtl="0" algn="l">
              <a:lnSpc>
                <a:spcPct val="100000"/>
              </a:lnSpc>
              <a:spcBef>
                <a:spcPts val="0"/>
              </a:spcBef>
              <a:spcAft>
                <a:spcPts val="0"/>
              </a:spcAft>
              <a:buSzPts val="1400"/>
              <a:buChar char="●"/>
            </a:pPr>
            <a:r>
              <a:rPr lang="en">
                <a:uFill>
                  <a:noFill/>
                </a:uFill>
                <a:hlinkClick r:id="rId9"/>
              </a:rPr>
              <a:t>Woman sitting in the park looking at injured ankle</a:t>
            </a:r>
            <a:endParaRPr/>
          </a:p>
          <a:p>
            <a:pPr indent="-317500" lvl="0" marL="457200" marR="0" rtl="0" algn="l">
              <a:lnSpc>
                <a:spcPct val="100000"/>
              </a:lnSpc>
              <a:spcBef>
                <a:spcPts val="0"/>
              </a:spcBef>
              <a:spcAft>
                <a:spcPts val="0"/>
              </a:spcAft>
              <a:buSzPts val="1400"/>
              <a:buChar char="●"/>
            </a:pPr>
            <a:r>
              <a:rPr lang="en">
                <a:uFill>
                  <a:noFill/>
                </a:uFill>
                <a:hlinkClick r:id="rId10"/>
              </a:rPr>
              <a:t>Medium shot smiley doctor with coat</a:t>
            </a:r>
            <a:endParaRPr/>
          </a:p>
          <a:p>
            <a:pPr indent="-317500" lvl="0" marL="457200" marR="0" rtl="0" algn="l">
              <a:lnSpc>
                <a:spcPct val="100000"/>
              </a:lnSpc>
              <a:spcBef>
                <a:spcPts val="0"/>
              </a:spcBef>
              <a:spcAft>
                <a:spcPts val="0"/>
              </a:spcAft>
              <a:buSzPts val="1400"/>
              <a:buChar char="●"/>
            </a:pPr>
            <a:r>
              <a:rPr lang="en">
                <a:uFill>
                  <a:noFill/>
                </a:uFill>
                <a:hlinkClick r:id="rId11"/>
              </a:rPr>
              <a:t>Nurse and doctor ready for work day</a:t>
            </a:r>
            <a:endParaRPr b="1" sz="1350">
              <a:highlight>
                <a:srgbClr val="FFFFFF"/>
              </a:highlight>
              <a:latin typeface="Proxima Nova"/>
              <a:ea typeface="Proxima Nova"/>
              <a:cs typeface="Proxima Nova"/>
              <a:sym typeface="Proxima Nova"/>
            </a:endParaRPr>
          </a:p>
          <a:p>
            <a:pPr indent="0" lvl="0" marL="0" rtl="0" algn="l">
              <a:spcBef>
                <a:spcPts val="0"/>
              </a:spcBef>
              <a:spcAft>
                <a:spcPts val="1200"/>
              </a:spcAft>
              <a:buNone/>
            </a:pPr>
            <a:r>
              <a:t/>
            </a:r>
            <a:endParaRPr/>
          </a:p>
        </p:txBody>
      </p:sp>
      <p:sp>
        <p:nvSpPr>
          <p:cNvPr id="1328" name="Google Shape;1328;p67"/>
          <p:cNvSpPr txBox="1"/>
          <p:nvPr/>
        </p:nvSpPr>
        <p:spPr>
          <a:xfrm>
            <a:off x="710850" y="1271425"/>
            <a:ext cx="77148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solidFill>
                  <a:schemeClr val="dk1"/>
                </a:solidFill>
                <a:latin typeface="Didact Gothic"/>
                <a:ea typeface="Didact Gothic"/>
                <a:cs typeface="Didact Gothic"/>
                <a:sym typeface="Didact Gothic"/>
              </a:rPr>
              <a:t>Did you like the resources on this template? Get them for free at our other websites:</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2" name="Shape 1332"/>
        <p:cNvGrpSpPr/>
        <p:nvPr/>
      </p:nvGrpSpPr>
      <p:grpSpPr>
        <a:xfrm>
          <a:off x="0" y="0"/>
          <a:ext cx="0" cy="0"/>
          <a:chOff x="0" y="0"/>
          <a:chExt cx="0" cy="0"/>
        </a:xfrm>
      </p:grpSpPr>
      <p:sp>
        <p:nvSpPr>
          <p:cNvPr id="1333" name="Google Shape;1333;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334" name="Google Shape;1334;p68"/>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8" name="Shape 1338"/>
        <p:cNvGrpSpPr/>
        <p:nvPr/>
      </p:nvGrpSpPr>
      <p:grpSpPr>
        <a:xfrm>
          <a:off x="0" y="0"/>
          <a:ext cx="0" cy="0"/>
          <a:chOff x="0" y="0"/>
          <a:chExt cx="0" cy="0"/>
        </a:xfrm>
      </p:grpSpPr>
      <p:sp>
        <p:nvSpPr>
          <p:cNvPr id="1339" name="Google Shape;1339;p69"/>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340" name="Google Shape;1340;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44" name="Shape 1344"/>
        <p:cNvGrpSpPr/>
        <p:nvPr/>
      </p:nvGrpSpPr>
      <p:grpSpPr>
        <a:xfrm>
          <a:off x="0" y="0"/>
          <a:ext cx="0" cy="0"/>
          <a:chOff x="0" y="0"/>
          <a:chExt cx="0" cy="0"/>
        </a:xfrm>
      </p:grpSpPr>
      <p:sp>
        <p:nvSpPr>
          <p:cNvPr id="1345" name="Google Shape;1345;p70"/>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Space Grotesk</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https://fonts.google.com/specimen/Space+Grotesk</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Didact Gothic</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https://fonts.google.com/specimen/Didact+Gothic</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grpSp>
        <p:nvGrpSpPr>
          <p:cNvPr id="1346" name="Google Shape;1346;p70"/>
          <p:cNvGrpSpPr/>
          <p:nvPr/>
        </p:nvGrpSpPr>
        <p:grpSpPr>
          <a:xfrm>
            <a:off x="2583563" y="2947175"/>
            <a:ext cx="3976875" cy="1685300"/>
            <a:chOff x="2583563" y="2947175"/>
            <a:chExt cx="3976875" cy="1685300"/>
          </a:xfrm>
        </p:grpSpPr>
        <p:sp>
          <p:nvSpPr>
            <p:cNvPr id="1347" name="Google Shape;1347;p70"/>
            <p:cNvSpPr/>
            <p:nvPr/>
          </p:nvSpPr>
          <p:spPr>
            <a:xfrm>
              <a:off x="2583563" y="29471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0"/>
            <p:cNvSpPr/>
            <p:nvPr/>
          </p:nvSpPr>
          <p:spPr>
            <a:xfrm>
              <a:off x="3645382" y="2947175"/>
              <a:ext cx="791400" cy="754200"/>
            </a:xfrm>
            <a:prstGeom prst="roundRect">
              <a:avLst>
                <a:gd fmla="val 16667" name="adj"/>
              </a:avLst>
            </a:prstGeom>
            <a:solidFill>
              <a:srgbClr val="E7DE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0"/>
            <p:cNvSpPr/>
            <p:nvPr/>
          </p:nvSpPr>
          <p:spPr>
            <a:xfrm>
              <a:off x="4707202" y="2947175"/>
              <a:ext cx="791400" cy="754200"/>
            </a:xfrm>
            <a:prstGeom prst="roundRect">
              <a:avLst>
                <a:gd fmla="val 16667" name="adj"/>
              </a:avLst>
            </a:prstGeom>
            <a:solidFill>
              <a:srgbClr val="D9917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0"/>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351" name="Google Shape;1351;p70"/>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#e7ded5</a:t>
              </a:r>
              <a:endParaRPr sz="1000">
                <a:solidFill>
                  <a:schemeClr val="dk1"/>
                </a:solidFill>
              </a:endParaRPr>
            </a:p>
          </p:txBody>
        </p:sp>
        <p:sp>
          <p:nvSpPr>
            <p:cNvPr id="1352" name="Google Shape;1352;p70"/>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#d9917b</a:t>
              </a:r>
              <a:endParaRPr sz="1000">
                <a:solidFill>
                  <a:srgbClr val="FFFFFF"/>
                </a:solidFill>
              </a:endParaRPr>
            </a:p>
          </p:txBody>
        </p:sp>
        <p:sp>
          <p:nvSpPr>
            <p:cNvPr id="1353" name="Google Shape;1353;p70"/>
            <p:cNvSpPr/>
            <p:nvPr/>
          </p:nvSpPr>
          <p:spPr>
            <a:xfrm>
              <a:off x="5769038" y="2947175"/>
              <a:ext cx="791400" cy="754200"/>
            </a:xfrm>
            <a:prstGeom prst="roundRect">
              <a:avLst>
                <a:gd fmla="val 16667" name="adj"/>
              </a:avLst>
            </a:prstGeom>
            <a:solidFill>
              <a:srgbClr val="FFC3B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0"/>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#ffc3b0</a:t>
              </a:r>
              <a:endParaRPr sz="1000">
                <a:solidFill>
                  <a:schemeClr val="dk1"/>
                </a:solidFill>
              </a:endParaRPr>
            </a:p>
          </p:txBody>
        </p:sp>
        <p:sp>
          <p:nvSpPr>
            <p:cNvPr id="1355" name="Google Shape;1355;p70"/>
            <p:cNvSpPr/>
            <p:nvPr/>
          </p:nvSpPr>
          <p:spPr>
            <a:xfrm>
              <a:off x="4176281" y="3878275"/>
              <a:ext cx="791400" cy="754200"/>
            </a:xfrm>
            <a:prstGeom prst="roundRect">
              <a:avLst>
                <a:gd fmla="val 16667" name="adj"/>
              </a:avLst>
            </a:prstGeom>
            <a:solidFill>
              <a:srgbClr val="F3EFE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0"/>
            <p:cNvSpPr/>
            <p:nvPr/>
          </p:nvSpPr>
          <p:spPr>
            <a:xfrm>
              <a:off x="5238101"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0"/>
            <p:cNvSpPr txBox="1"/>
            <p:nvPr/>
          </p:nvSpPr>
          <p:spPr>
            <a:xfrm>
              <a:off x="4176281"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#f3efea</a:t>
              </a:r>
              <a:endParaRPr sz="1000">
                <a:solidFill>
                  <a:schemeClr val="dk1"/>
                </a:solidFill>
              </a:endParaRPr>
            </a:p>
          </p:txBody>
        </p:sp>
        <p:sp>
          <p:nvSpPr>
            <p:cNvPr id="1358" name="Google Shape;1358;p70"/>
            <p:cNvSpPr txBox="1"/>
            <p:nvPr/>
          </p:nvSpPr>
          <p:spPr>
            <a:xfrm>
              <a:off x="5238106"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359" name="Google Shape;1359;p70"/>
            <p:cNvSpPr/>
            <p:nvPr/>
          </p:nvSpPr>
          <p:spPr>
            <a:xfrm>
              <a:off x="3114494" y="3878275"/>
              <a:ext cx="791400" cy="754200"/>
            </a:xfrm>
            <a:prstGeom prst="roundRect">
              <a:avLst>
                <a:gd fmla="val 16667" name="adj"/>
              </a:avLst>
            </a:prstGeom>
            <a:solidFill>
              <a:srgbClr val="FFE2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0"/>
            <p:cNvSpPr txBox="1"/>
            <p:nvPr/>
          </p:nvSpPr>
          <p:spPr>
            <a:xfrm>
              <a:off x="3114494"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#ffe2d9</a:t>
              </a:r>
              <a:endParaRPr sz="1000">
                <a:solidFill>
                  <a:schemeClr val="dk1"/>
                </a:solidFill>
              </a:endParaRPr>
            </a:p>
          </p:txBody>
        </p:sp>
      </p:grpSp>
      <p:sp>
        <p:nvSpPr>
          <p:cNvPr id="1361" name="Google Shape;1361;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65" name="Shape 1365"/>
        <p:cNvGrpSpPr/>
        <p:nvPr/>
      </p:nvGrpSpPr>
      <p:grpSpPr>
        <a:xfrm>
          <a:off x="0" y="0"/>
          <a:ext cx="0" cy="0"/>
          <a:chOff x="0" y="0"/>
          <a:chExt cx="0" cy="0"/>
        </a:xfrm>
      </p:grpSpPr>
      <p:sp>
        <p:nvSpPr>
          <p:cNvPr id="1366" name="Google Shape;1366;p71"/>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367" name="Google Shape;1367;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368" name="Google Shape;1368;p71"/>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369" name="Google Shape;1369;p71">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370" name="Google Shape;1370;p71">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371" name="Google Shape;1371;p71">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372" name="Google Shape;1372;p71">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373" name="Google Shape;1373;p71"/>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374" name="Google Shape;1374;p71"/>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375" name="Google Shape;1375;p71"/>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376" name="Google Shape;1376;p71"/>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377" name="Google Shape;1377;p71">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81" name="Shape 1381"/>
        <p:cNvGrpSpPr/>
        <p:nvPr/>
      </p:nvGrpSpPr>
      <p:grpSpPr>
        <a:xfrm>
          <a:off x="0" y="0"/>
          <a:ext cx="0" cy="0"/>
          <a:chOff x="0" y="0"/>
          <a:chExt cx="0" cy="0"/>
        </a:xfrm>
      </p:grpSpPr>
      <p:grpSp>
        <p:nvGrpSpPr>
          <p:cNvPr id="1382" name="Google Shape;1382;p72"/>
          <p:cNvGrpSpPr/>
          <p:nvPr/>
        </p:nvGrpSpPr>
        <p:grpSpPr>
          <a:xfrm>
            <a:off x="5048544" y="3019584"/>
            <a:ext cx="442841" cy="514271"/>
            <a:chOff x="4727025" y="1332775"/>
            <a:chExt cx="59900" cy="69625"/>
          </a:xfrm>
        </p:grpSpPr>
        <p:sp>
          <p:nvSpPr>
            <p:cNvPr id="1383" name="Google Shape;1383;p7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72"/>
          <p:cNvGrpSpPr/>
          <p:nvPr/>
        </p:nvGrpSpPr>
        <p:grpSpPr>
          <a:xfrm>
            <a:off x="5723860" y="2267072"/>
            <a:ext cx="500909" cy="500899"/>
            <a:chOff x="4820425" y="1329900"/>
            <a:chExt cx="70175" cy="70350"/>
          </a:xfrm>
        </p:grpSpPr>
        <p:sp>
          <p:nvSpPr>
            <p:cNvPr id="1386" name="Google Shape;1386;p7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72"/>
          <p:cNvGrpSpPr/>
          <p:nvPr/>
        </p:nvGrpSpPr>
        <p:grpSpPr>
          <a:xfrm>
            <a:off x="6376484" y="2278862"/>
            <a:ext cx="538135" cy="493119"/>
            <a:chOff x="4903200" y="1331525"/>
            <a:chExt cx="73575" cy="67425"/>
          </a:xfrm>
        </p:grpSpPr>
        <p:sp>
          <p:nvSpPr>
            <p:cNvPr id="1391" name="Google Shape;1391;p7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92" name="Google Shape;1392;p7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72"/>
          <p:cNvGrpSpPr/>
          <p:nvPr/>
        </p:nvGrpSpPr>
        <p:grpSpPr>
          <a:xfrm>
            <a:off x="5636435" y="3020840"/>
            <a:ext cx="544563" cy="511895"/>
            <a:chOff x="4815575" y="1416800"/>
            <a:chExt cx="73750" cy="71400"/>
          </a:xfrm>
        </p:grpSpPr>
        <p:sp>
          <p:nvSpPr>
            <p:cNvPr id="1394" name="Google Shape;1394;p7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72"/>
          <p:cNvGrpSpPr/>
          <p:nvPr/>
        </p:nvGrpSpPr>
        <p:grpSpPr>
          <a:xfrm>
            <a:off x="6333060" y="3020546"/>
            <a:ext cx="602914" cy="512477"/>
            <a:chOff x="4902475" y="1418875"/>
            <a:chExt cx="74500" cy="63775"/>
          </a:xfrm>
        </p:grpSpPr>
        <p:sp>
          <p:nvSpPr>
            <p:cNvPr id="1398" name="Google Shape;1398;p7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72"/>
          <p:cNvGrpSpPr/>
          <p:nvPr/>
        </p:nvGrpSpPr>
        <p:grpSpPr>
          <a:xfrm>
            <a:off x="5748932" y="3759785"/>
            <a:ext cx="515391" cy="525699"/>
            <a:chOff x="4818100" y="1507675"/>
            <a:chExt cx="71225" cy="71625"/>
          </a:xfrm>
        </p:grpSpPr>
        <p:sp>
          <p:nvSpPr>
            <p:cNvPr id="1401" name="Google Shape;1401;p7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72"/>
          <p:cNvGrpSpPr/>
          <p:nvPr/>
        </p:nvGrpSpPr>
        <p:grpSpPr>
          <a:xfrm>
            <a:off x="5087034" y="3781317"/>
            <a:ext cx="522956" cy="489869"/>
            <a:chOff x="4721450" y="1509475"/>
            <a:chExt cx="79350" cy="74325"/>
          </a:xfrm>
        </p:grpSpPr>
        <p:sp>
          <p:nvSpPr>
            <p:cNvPr id="1406" name="Google Shape;1406;p7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72"/>
          <p:cNvGrpSpPr/>
          <p:nvPr/>
        </p:nvGrpSpPr>
        <p:grpSpPr>
          <a:xfrm>
            <a:off x="6410277" y="3761069"/>
            <a:ext cx="525704" cy="535436"/>
            <a:chOff x="4906800" y="1507500"/>
            <a:chExt cx="70350" cy="71075"/>
          </a:xfrm>
        </p:grpSpPr>
        <p:sp>
          <p:nvSpPr>
            <p:cNvPr id="1411" name="Google Shape;1411;p7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72"/>
          <p:cNvGrpSpPr/>
          <p:nvPr/>
        </p:nvGrpSpPr>
        <p:grpSpPr>
          <a:xfrm>
            <a:off x="4443099" y="2267050"/>
            <a:ext cx="508054" cy="508095"/>
            <a:chOff x="3736598" y="2170606"/>
            <a:chExt cx="404889" cy="404889"/>
          </a:xfrm>
        </p:grpSpPr>
        <p:sp>
          <p:nvSpPr>
            <p:cNvPr id="1417" name="Google Shape;1417;p7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72"/>
          <p:cNvGrpSpPr/>
          <p:nvPr/>
        </p:nvGrpSpPr>
        <p:grpSpPr>
          <a:xfrm>
            <a:off x="3731139" y="2267145"/>
            <a:ext cx="575790" cy="507904"/>
            <a:chOff x="3161917" y="2170682"/>
            <a:chExt cx="458870" cy="404737"/>
          </a:xfrm>
        </p:grpSpPr>
        <p:sp>
          <p:nvSpPr>
            <p:cNvPr id="1422" name="Google Shape;1422;p7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23" name="Google Shape;1423;p7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72"/>
          <p:cNvGrpSpPr/>
          <p:nvPr/>
        </p:nvGrpSpPr>
        <p:grpSpPr>
          <a:xfrm>
            <a:off x="3758669" y="3027517"/>
            <a:ext cx="520730" cy="498567"/>
            <a:chOff x="3179914" y="2889488"/>
            <a:chExt cx="422876" cy="404911"/>
          </a:xfrm>
        </p:grpSpPr>
        <p:sp>
          <p:nvSpPr>
            <p:cNvPr id="1426" name="Google Shape;1426;p7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72"/>
          <p:cNvGrpSpPr/>
          <p:nvPr/>
        </p:nvGrpSpPr>
        <p:grpSpPr>
          <a:xfrm>
            <a:off x="4387349" y="3027477"/>
            <a:ext cx="516145" cy="498648"/>
            <a:chOff x="3729467" y="2889422"/>
            <a:chExt cx="419153" cy="404977"/>
          </a:xfrm>
        </p:grpSpPr>
        <p:sp>
          <p:nvSpPr>
            <p:cNvPr id="1433" name="Google Shape;1433;p7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72"/>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2"/>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2"/>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2"/>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72"/>
          <p:cNvGrpSpPr/>
          <p:nvPr/>
        </p:nvGrpSpPr>
        <p:grpSpPr>
          <a:xfrm>
            <a:off x="7107677" y="2474362"/>
            <a:ext cx="166473" cy="141497"/>
            <a:chOff x="4660325" y="1866850"/>
            <a:chExt cx="68350" cy="58100"/>
          </a:xfrm>
        </p:grpSpPr>
        <p:sp>
          <p:nvSpPr>
            <p:cNvPr id="1445" name="Google Shape;1445;p7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72"/>
          <p:cNvGrpSpPr/>
          <p:nvPr/>
        </p:nvGrpSpPr>
        <p:grpSpPr>
          <a:xfrm>
            <a:off x="7417022" y="2500086"/>
            <a:ext cx="162515" cy="90049"/>
            <a:chOff x="4791775" y="1877500"/>
            <a:chExt cx="66725" cy="36975"/>
          </a:xfrm>
        </p:grpSpPr>
        <p:sp>
          <p:nvSpPr>
            <p:cNvPr id="1448" name="Google Shape;1448;p7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72"/>
          <p:cNvGrpSpPr/>
          <p:nvPr/>
        </p:nvGrpSpPr>
        <p:grpSpPr>
          <a:xfrm>
            <a:off x="7738734" y="2500086"/>
            <a:ext cx="144979" cy="90049"/>
            <a:chOff x="4923925" y="1877500"/>
            <a:chExt cx="59525" cy="36975"/>
          </a:xfrm>
        </p:grpSpPr>
        <p:sp>
          <p:nvSpPr>
            <p:cNvPr id="1451" name="Google Shape;1451;p7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72"/>
          <p:cNvGrpSpPr/>
          <p:nvPr/>
        </p:nvGrpSpPr>
        <p:grpSpPr>
          <a:xfrm>
            <a:off x="8033226" y="2482277"/>
            <a:ext cx="141447" cy="125667"/>
            <a:chOff x="5058450" y="1870100"/>
            <a:chExt cx="58075" cy="51600"/>
          </a:xfrm>
        </p:grpSpPr>
        <p:sp>
          <p:nvSpPr>
            <p:cNvPr id="1454" name="Google Shape;1454;p7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72"/>
          <p:cNvGrpSpPr/>
          <p:nvPr/>
        </p:nvGrpSpPr>
        <p:grpSpPr>
          <a:xfrm>
            <a:off x="7447741" y="2904685"/>
            <a:ext cx="101077" cy="107645"/>
            <a:chOff x="4811425" y="2065025"/>
            <a:chExt cx="41500" cy="44200"/>
          </a:xfrm>
        </p:grpSpPr>
        <p:sp>
          <p:nvSpPr>
            <p:cNvPr id="1457" name="Google Shape;1457;p7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72"/>
          <p:cNvGrpSpPr/>
          <p:nvPr/>
        </p:nvGrpSpPr>
        <p:grpSpPr>
          <a:xfrm>
            <a:off x="7740178" y="2904898"/>
            <a:ext cx="120867" cy="107218"/>
            <a:chOff x="4929875" y="2065025"/>
            <a:chExt cx="49625" cy="44025"/>
          </a:xfrm>
        </p:grpSpPr>
        <p:sp>
          <p:nvSpPr>
            <p:cNvPr id="1460" name="Google Shape;1460;p7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72"/>
          <p:cNvGrpSpPr/>
          <p:nvPr/>
        </p:nvGrpSpPr>
        <p:grpSpPr>
          <a:xfrm>
            <a:off x="8068847" y="2907912"/>
            <a:ext cx="70206" cy="101191"/>
            <a:chOff x="5083925" y="2066350"/>
            <a:chExt cx="28825" cy="41550"/>
          </a:xfrm>
        </p:grpSpPr>
        <p:sp>
          <p:nvSpPr>
            <p:cNvPr id="1463" name="Google Shape;1463;p7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72"/>
          <p:cNvGrpSpPr/>
          <p:nvPr/>
        </p:nvGrpSpPr>
        <p:grpSpPr>
          <a:xfrm>
            <a:off x="7100401" y="2923559"/>
            <a:ext cx="181026" cy="69896"/>
            <a:chOff x="4659775" y="2072775"/>
            <a:chExt cx="74325" cy="28700"/>
          </a:xfrm>
        </p:grpSpPr>
        <p:sp>
          <p:nvSpPr>
            <p:cNvPr id="1466" name="Google Shape;1466;p7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72"/>
          <p:cNvGrpSpPr/>
          <p:nvPr/>
        </p:nvGrpSpPr>
        <p:grpSpPr>
          <a:xfrm>
            <a:off x="8020257" y="2714124"/>
            <a:ext cx="167387" cy="89197"/>
            <a:chOff x="4662475" y="1976500"/>
            <a:chExt cx="68725" cy="36625"/>
          </a:xfrm>
        </p:grpSpPr>
        <p:sp>
          <p:nvSpPr>
            <p:cNvPr id="1470" name="Google Shape;1470;p7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72"/>
          <p:cNvGrpSpPr/>
          <p:nvPr/>
        </p:nvGrpSpPr>
        <p:grpSpPr>
          <a:xfrm>
            <a:off x="7717162" y="2717564"/>
            <a:ext cx="166899" cy="82317"/>
            <a:chOff x="4920150" y="1977875"/>
            <a:chExt cx="68525" cy="33800"/>
          </a:xfrm>
        </p:grpSpPr>
        <p:sp>
          <p:nvSpPr>
            <p:cNvPr id="1474" name="Google Shape;1474;p7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72"/>
          <p:cNvGrpSpPr/>
          <p:nvPr/>
        </p:nvGrpSpPr>
        <p:grpSpPr>
          <a:xfrm>
            <a:off x="7128319" y="3121482"/>
            <a:ext cx="125190" cy="127858"/>
            <a:chOff x="4676550" y="2160575"/>
            <a:chExt cx="51400" cy="52500"/>
          </a:xfrm>
        </p:grpSpPr>
        <p:sp>
          <p:nvSpPr>
            <p:cNvPr id="1478" name="Google Shape;1478;p7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72"/>
          <p:cNvGrpSpPr/>
          <p:nvPr/>
        </p:nvGrpSpPr>
        <p:grpSpPr>
          <a:xfrm>
            <a:off x="7425577" y="3128514"/>
            <a:ext cx="145405" cy="113794"/>
            <a:chOff x="4768325" y="2163475"/>
            <a:chExt cx="59700" cy="46725"/>
          </a:xfrm>
        </p:grpSpPr>
        <p:sp>
          <p:nvSpPr>
            <p:cNvPr id="1482" name="Google Shape;1482;p7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72"/>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2"/>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2"/>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2"/>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2"/>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2"/>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72"/>
          <p:cNvGrpSpPr/>
          <p:nvPr/>
        </p:nvGrpSpPr>
        <p:grpSpPr>
          <a:xfrm>
            <a:off x="7441895" y="3383608"/>
            <a:ext cx="112768" cy="106853"/>
            <a:chOff x="4768575" y="2253950"/>
            <a:chExt cx="46300" cy="43875"/>
          </a:xfrm>
        </p:grpSpPr>
        <p:sp>
          <p:nvSpPr>
            <p:cNvPr id="1491" name="Google Shape;1491;p7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72"/>
          <p:cNvGrpSpPr/>
          <p:nvPr/>
        </p:nvGrpSpPr>
        <p:grpSpPr>
          <a:xfrm>
            <a:off x="7741518" y="3872634"/>
            <a:ext cx="118187" cy="146246"/>
            <a:chOff x="4960900" y="2433225"/>
            <a:chExt cx="48525" cy="60050"/>
          </a:xfrm>
        </p:grpSpPr>
        <p:sp>
          <p:nvSpPr>
            <p:cNvPr id="1494" name="Google Shape;1494;p7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72"/>
          <p:cNvGrpSpPr/>
          <p:nvPr/>
        </p:nvGrpSpPr>
        <p:grpSpPr>
          <a:xfrm>
            <a:off x="7430083" y="4136695"/>
            <a:ext cx="136394" cy="143810"/>
            <a:chOff x="4854075" y="2527625"/>
            <a:chExt cx="56000" cy="59050"/>
          </a:xfrm>
        </p:grpSpPr>
        <p:sp>
          <p:nvSpPr>
            <p:cNvPr id="1497" name="Google Shape;1497;p7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72"/>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2"/>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2"/>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2" name="Google Shape;1502;p72"/>
          <p:cNvGrpSpPr/>
          <p:nvPr/>
        </p:nvGrpSpPr>
        <p:grpSpPr>
          <a:xfrm>
            <a:off x="8054294" y="3600439"/>
            <a:ext cx="99312" cy="160797"/>
            <a:chOff x="5059700" y="2334775"/>
            <a:chExt cx="40775" cy="66025"/>
          </a:xfrm>
        </p:grpSpPr>
        <p:sp>
          <p:nvSpPr>
            <p:cNvPr id="1503" name="Google Shape;1503;p7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72"/>
          <p:cNvGrpSpPr/>
          <p:nvPr/>
        </p:nvGrpSpPr>
        <p:grpSpPr>
          <a:xfrm>
            <a:off x="8011458" y="3865571"/>
            <a:ext cx="184984" cy="160371"/>
            <a:chOff x="5037700" y="2430325"/>
            <a:chExt cx="75950" cy="65850"/>
          </a:xfrm>
        </p:grpSpPr>
        <p:sp>
          <p:nvSpPr>
            <p:cNvPr id="1513" name="Google Shape;1513;p7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72"/>
          <p:cNvGrpSpPr/>
          <p:nvPr/>
        </p:nvGrpSpPr>
        <p:grpSpPr>
          <a:xfrm>
            <a:off x="7430964" y="3632023"/>
            <a:ext cx="173014" cy="97629"/>
            <a:chOff x="4756975" y="2341800"/>
            <a:chExt cx="91975" cy="51925"/>
          </a:xfrm>
        </p:grpSpPr>
        <p:sp>
          <p:nvSpPr>
            <p:cNvPr id="1516" name="Google Shape;1516;p7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72"/>
          <p:cNvGrpSpPr/>
          <p:nvPr/>
        </p:nvGrpSpPr>
        <p:grpSpPr>
          <a:xfrm>
            <a:off x="7697901" y="4120720"/>
            <a:ext cx="212497" cy="175761"/>
            <a:chOff x="4943575" y="2516350"/>
            <a:chExt cx="98675" cy="81700"/>
          </a:xfrm>
        </p:grpSpPr>
        <p:sp>
          <p:nvSpPr>
            <p:cNvPr id="1537" name="Google Shape;1537;p7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72"/>
          <p:cNvGrpSpPr/>
          <p:nvPr/>
        </p:nvGrpSpPr>
        <p:grpSpPr>
          <a:xfrm>
            <a:off x="1955962" y="3346963"/>
            <a:ext cx="965351" cy="134611"/>
            <a:chOff x="4411970" y="2962952"/>
            <a:chExt cx="706544" cy="104212"/>
          </a:xfrm>
        </p:grpSpPr>
        <p:sp>
          <p:nvSpPr>
            <p:cNvPr id="1616" name="Google Shape;1616;p7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72"/>
          <p:cNvGrpSpPr/>
          <p:nvPr/>
        </p:nvGrpSpPr>
        <p:grpSpPr>
          <a:xfrm>
            <a:off x="1955962" y="2935877"/>
            <a:ext cx="960158" cy="289172"/>
            <a:chOff x="4411970" y="2726085"/>
            <a:chExt cx="643107" cy="193659"/>
          </a:xfrm>
        </p:grpSpPr>
        <p:sp>
          <p:nvSpPr>
            <p:cNvPr id="1621" name="Google Shape;1621;p7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72"/>
          <p:cNvGrpSpPr/>
          <p:nvPr/>
        </p:nvGrpSpPr>
        <p:grpSpPr>
          <a:xfrm>
            <a:off x="958854" y="3201987"/>
            <a:ext cx="833173" cy="259209"/>
            <a:chOff x="4411970" y="4340222"/>
            <a:chExt cx="779467" cy="242683"/>
          </a:xfrm>
        </p:grpSpPr>
        <p:sp>
          <p:nvSpPr>
            <p:cNvPr id="1625" name="Google Shape;1625;p7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72"/>
          <p:cNvGrpSpPr/>
          <p:nvPr/>
        </p:nvGrpSpPr>
        <p:grpSpPr>
          <a:xfrm>
            <a:off x="1955962" y="2597733"/>
            <a:ext cx="965160" cy="216230"/>
            <a:chOff x="4411970" y="2468674"/>
            <a:chExt cx="747317" cy="167425"/>
          </a:xfrm>
        </p:grpSpPr>
        <p:sp>
          <p:nvSpPr>
            <p:cNvPr id="1629" name="Google Shape;1629;p7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72"/>
          <p:cNvGrpSpPr/>
          <p:nvPr/>
        </p:nvGrpSpPr>
        <p:grpSpPr>
          <a:xfrm>
            <a:off x="954709" y="2502450"/>
            <a:ext cx="810451" cy="319148"/>
            <a:chOff x="4411970" y="3686602"/>
            <a:chExt cx="797845" cy="314215"/>
          </a:xfrm>
        </p:grpSpPr>
        <p:sp>
          <p:nvSpPr>
            <p:cNvPr id="1632" name="Google Shape;1632;p7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7" name="Google Shape;1637;p72"/>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72"/>
          <p:cNvGrpSpPr/>
          <p:nvPr/>
        </p:nvGrpSpPr>
        <p:grpSpPr>
          <a:xfrm>
            <a:off x="954806" y="2256974"/>
            <a:ext cx="1970333" cy="208784"/>
            <a:chOff x="6336019" y="3733725"/>
            <a:chExt cx="2566206" cy="351310"/>
          </a:xfrm>
        </p:grpSpPr>
        <p:sp>
          <p:nvSpPr>
            <p:cNvPr id="1639" name="Google Shape;1639;p7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72"/>
          <p:cNvGrpSpPr/>
          <p:nvPr/>
        </p:nvGrpSpPr>
        <p:grpSpPr>
          <a:xfrm>
            <a:off x="1955962" y="3864529"/>
            <a:ext cx="946551" cy="153200"/>
            <a:chOff x="4404545" y="3301592"/>
            <a:chExt cx="782403" cy="129272"/>
          </a:xfrm>
        </p:grpSpPr>
        <p:sp>
          <p:nvSpPr>
            <p:cNvPr id="1644" name="Google Shape;1644;p7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72"/>
          <p:cNvGrpSpPr/>
          <p:nvPr/>
        </p:nvGrpSpPr>
        <p:grpSpPr>
          <a:xfrm>
            <a:off x="1955962" y="3603488"/>
            <a:ext cx="962257" cy="139127"/>
            <a:chOff x="4411970" y="3131459"/>
            <a:chExt cx="710520" cy="117397"/>
          </a:xfrm>
        </p:grpSpPr>
        <p:sp>
          <p:nvSpPr>
            <p:cNvPr id="1647" name="Google Shape;1647;p7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49" name="Google Shape;1649;p72"/>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72"/>
          <p:cNvGrpSpPr/>
          <p:nvPr/>
        </p:nvGrpSpPr>
        <p:grpSpPr>
          <a:xfrm>
            <a:off x="956107" y="3538282"/>
            <a:ext cx="823838" cy="458988"/>
            <a:chOff x="4411970" y="1801825"/>
            <a:chExt cx="734586" cy="409262"/>
          </a:xfrm>
        </p:grpSpPr>
        <p:sp>
          <p:nvSpPr>
            <p:cNvPr id="1651" name="Google Shape;1651;p7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72"/>
          <p:cNvGrpSpPr/>
          <p:nvPr/>
        </p:nvGrpSpPr>
        <p:grpSpPr>
          <a:xfrm>
            <a:off x="956107" y="4086708"/>
            <a:ext cx="856348" cy="212039"/>
            <a:chOff x="4411970" y="2233974"/>
            <a:chExt cx="763574" cy="189068"/>
          </a:xfrm>
        </p:grpSpPr>
        <p:sp>
          <p:nvSpPr>
            <p:cNvPr id="1654" name="Google Shape;1654;p7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72"/>
          <p:cNvGrpSpPr/>
          <p:nvPr/>
        </p:nvGrpSpPr>
        <p:grpSpPr>
          <a:xfrm>
            <a:off x="3066303" y="2262044"/>
            <a:ext cx="511602" cy="511602"/>
            <a:chOff x="5681300" y="2527788"/>
            <a:chExt cx="805800" cy="805800"/>
          </a:xfrm>
        </p:grpSpPr>
        <p:sp>
          <p:nvSpPr>
            <p:cNvPr id="1657" name="Google Shape;1657;p7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72"/>
          <p:cNvGrpSpPr/>
          <p:nvPr/>
        </p:nvGrpSpPr>
        <p:grpSpPr>
          <a:xfrm>
            <a:off x="3063497" y="3028627"/>
            <a:ext cx="513021" cy="512935"/>
            <a:chOff x="4049800" y="640400"/>
            <a:chExt cx="858900" cy="858900"/>
          </a:xfrm>
        </p:grpSpPr>
        <p:sp>
          <p:nvSpPr>
            <p:cNvPr id="1660" name="Google Shape;1660;p7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72"/>
          <p:cNvGrpSpPr/>
          <p:nvPr/>
        </p:nvGrpSpPr>
        <p:grpSpPr>
          <a:xfrm>
            <a:off x="2980696" y="3680519"/>
            <a:ext cx="686489" cy="686585"/>
            <a:chOff x="5080188" y="927900"/>
            <a:chExt cx="961200" cy="961200"/>
          </a:xfrm>
        </p:grpSpPr>
        <p:sp>
          <p:nvSpPr>
            <p:cNvPr id="1663" name="Google Shape;1663;p7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72"/>
          <p:cNvGrpSpPr/>
          <p:nvPr/>
        </p:nvGrpSpPr>
        <p:grpSpPr>
          <a:xfrm>
            <a:off x="3763848" y="3773248"/>
            <a:ext cx="510373" cy="510937"/>
            <a:chOff x="7508249" y="1522825"/>
            <a:chExt cx="1326332" cy="1322987"/>
          </a:xfrm>
        </p:grpSpPr>
        <p:sp>
          <p:nvSpPr>
            <p:cNvPr id="1672" name="Google Shape;1672;p7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72"/>
          <p:cNvGrpSpPr/>
          <p:nvPr/>
        </p:nvGrpSpPr>
        <p:grpSpPr>
          <a:xfrm>
            <a:off x="4455441" y="3774653"/>
            <a:ext cx="492652" cy="503348"/>
            <a:chOff x="6039282" y="1042577"/>
            <a:chExt cx="734315" cy="731929"/>
          </a:xfrm>
        </p:grpSpPr>
        <p:sp>
          <p:nvSpPr>
            <p:cNvPr id="1683" name="Google Shape;1683;p7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72"/>
          <p:cNvGrpSpPr/>
          <p:nvPr/>
        </p:nvGrpSpPr>
        <p:grpSpPr>
          <a:xfrm>
            <a:off x="5095855" y="2270694"/>
            <a:ext cx="483304" cy="504902"/>
            <a:chOff x="1825800" y="1651625"/>
            <a:chExt cx="568125" cy="591775"/>
          </a:xfrm>
        </p:grpSpPr>
        <p:sp>
          <p:nvSpPr>
            <p:cNvPr id="1705" name="Google Shape;1705;p7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1" name="Google Shape;1711;p72"/>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2"/>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2"/>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2"/>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2"/>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716" name="Google Shape;1716;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grpSp>
        <p:nvGrpSpPr>
          <p:cNvPr id="1721" name="Google Shape;1721;p73"/>
          <p:cNvGrpSpPr/>
          <p:nvPr/>
        </p:nvGrpSpPr>
        <p:grpSpPr>
          <a:xfrm>
            <a:off x="722059" y="955168"/>
            <a:ext cx="2492868" cy="1379876"/>
            <a:chOff x="2654821" y="2311071"/>
            <a:chExt cx="2279715" cy="1262120"/>
          </a:xfrm>
        </p:grpSpPr>
        <p:grpSp>
          <p:nvGrpSpPr>
            <p:cNvPr id="1722" name="Google Shape;1722;p73"/>
            <p:cNvGrpSpPr/>
            <p:nvPr/>
          </p:nvGrpSpPr>
          <p:grpSpPr>
            <a:xfrm>
              <a:off x="4034269" y="2840745"/>
              <a:ext cx="40212" cy="36437"/>
              <a:chOff x="4293400" y="2574725"/>
              <a:chExt cx="84425" cy="80100"/>
            </a:xfrm>
          </p:grpSpPr>
          <p:sp>
            <p:nvSpPr>
              <p:cNvPr id="1723" name="Google Shape;1723;p7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24" name="Google Shape;1724;p7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73"/>
            <p:cNvGrpSpPr/>
            <p:nvPr/>
          </p:nvGrpSpPr>
          <p:grpSpPr>
            <a:xfrm>
              <a:off x="3894606" y="2334874"/>
              <a:ext cx="913198" cy="518984"/>
              <a:chOff x="4000175" y="1462675"/>
              <a:chExt cx="1917275" cy="1140875"/>
            </a:xfrm>
          </p:grpSpPr>
          <p:sp>
            <p:nvSpPr>
              <p:cNvPr id="1726" name="Google Shape;1726;p7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27" name="Google Shape;1727;p73"/>
              <p:cNvGrpSpPr/>
              <p:nvPr/>
            </p:nvGrpSpPr>
            <p:grpSpPr>
              <a:xfrm>
                <a:off x="4000175" y="1462675"/>
                <a:ext cx="1917275" cy="1140875"/>
                <a:chOff x="4000175" y="1462675"/>
                <a:chExt cx="1917275" cy="1140875"/>
              </a:xfrm>
            </p:grpSpPr>
            <p:sp>
              <p:nvSpPr>
                <p:cNvPr id="1728" name="Google Shape;1728;p7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29" name="Google Shape;1729;p7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33" name="Google Shape;1733;p7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4" name="Google Shape;1734;p73"/>
            <p:cNvGrpSpPr/>
            <p:nvPr/>
          </p:nvGrpSpPr>
          <p:grpSpPr>
            <a:xfrm>
              <a:off x="3875768" y="2846704"/>
              <a:ext cx="44796" cy="47366"/>
              <a:chOff x="3960625" y="2587825"/>
              <a:chExt cx="94050" cy="104125"/>
            </a:xfrm>
          </p:grpSpPr>
          <p:sp>
            <p:nvSpPr>
              <p:cNvPr id="1735" name="Google Shape;1735;p7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36" name="Google Shape;1736;p7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73"/>
            <p:cNvGrpSpPr/>
            <p:nvPr/>
          </p:nvGrpSpPr>
          <p:grpSpPr>
            <a:xfrm>
              <a:off x="3782759" y="2807162"/>
              <a:ext cx="82686" cy="85487"/>
              <a:chOff x="3765350" y="2500900"/>
              <a:chExt cx="173600" cy="187925"/>
            </a:xfrm>
          </p:grpSpPr>
          <p:sp>
            <p:nvSpPr>
              <p:cNvPr id="1738" name="Google Shape;1738;p7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39" name="Google Shape;1739;p7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73"/>
            <p:cNvGrpSpPr/>
            <p:nvPr/>
          </p:nvGrpSpPr>
          <p:grpSpPr>
            <a:xfrm>
              <a:off x="3775674" y="2798496"/>
              <a:ext cx="40545" cy="23564"/>
              <a:chOff x="3750475" y="2481850"/>
              <a:chExt cx="85125" cy="51800"/>
            </a:xfrm>
          </p:grpSpPr>
          <p:sp>
            <p:nvSpPr>
              <p:cNvPr id="1745" name="Google Shape;1745;p7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47" name="Google Shape;1747;p73"/>
            <p:cNvGrpSpPr/>
            <p:nvPr/>
          </p:nvGrpSpPr>
          <p:grpSpPr>
            <a:xfrm>
              <a:off x="3716946" y="2776024"/>
              <a:ext cx="81971" cy="76912"/>
              <a:chOff x="3627175" y="2432450"/>
              <a:chExt cx="172100" cy="169075"/>
            </a:xfrm>
          </p:grpSpPr>
          <p:sp>
            <p:nvSpPr>
              <p:cNvPr id="1748" name="Google Shape;1748;p7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50" name="Google Shape;1750;p7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51" name="Google Shape;1751;p73"/>
            <p:cNvGrpSpPr/>
            <p:nvPr/>
          </p:nvGrpSpPr>
          <p:grpSpPr>
            <a:xfrm>
              <a:off x="3685682" y="2845624"/>
              <a:ext cx="29311" cy="45055"/>
              <a:chOff x="3561536" y="2585450"/>
              <a:chExt cx="61539" cy="99045"/>
            </a:xfrm>
          </p:grpSpPr>
          <p:sp>
            <p:nvSpPr>
              <p:cNvPr id="1752" name="Google Shape;1752;p7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54" name="Google Shape;1754;p73"/>
            <p:cNvGrpSpPr/>
            <p:nvPr/>
          </p:nvGrpSpPr>
          <p:grpSpPr>
            <a:xfrm>
              <a:off x="3849905" y="2572252"/>
              <a:ext cx="74339" cy="119559"/>
              <a:chOff x="3906325" y="1984500"/>
              <a:chExt cx="156075" cy="262825"/>
            </a:xfrm>
          </p:grpSpPr>
          <p:sp>
            <p:nvSpPr>
              <p:cNvPr id="1755" name="Google Shape;1755;p7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56" name="Google Shape;1756;p7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73"/>
            <p:cNvGrpSpPr/>
            <p:nvPr/>
          </p:nvGrpSpPr>
          <p:grpSpPr>
            <a:xfrm>
              <a:off x="2654821" y="2414345"/>
              <a:ext cx="667570" cy="558731"/>
              <a:chOff x="1397225" y="1637375"/>
              <a:chExt cx="1401575" cy="1228250"/>
            </a:xfrm>
          </p:grpSpPr>
          <p:sp>
            <p:nvSpPr>
              <p:cNvPr id="1758" name="Google Shape;1758;p7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59" name="Google Shape;1759;p73"/>
              <p:cNvGrpSpPr/>
              <p:nvPr/>
            </p:nvGrpSpPr>
            <p:grpSpPr>
              <a:xfrm>
                <a:off x="1397225" y="1637375"/>
                <a:ext cx="1398775" cy="1228250"/>
                <a:chOff x="1397225" y="1637375"/>
                <a:chExt cx="1398775" cy="1228250"/>
              </a:xfrm>
            </p:grpSpPr>
            <p:sp>
              <p:nvSpPr>
                <p:cNvPr id="1760" name="Google Shape;1760;p7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2" name="Google Shape;1762;p73"/>
            <p:cNvGrpSpPr/>
            <p:nvPr/>
          </p:nvGrpSpPr>
          <p:grpSpPr>
            <a:xfrm>
              <a:off x="3230417" y="3103734"/>
              <a:ext cx="282982" cy="280332"/>
              <a:chOff x="2605700" y="3152850"/>
              <a:chExt cx="594125" cy="616250"/>
            </a:xfrm>
          </p:grpSpPr>
          <p:sp>
            <p:nvSpPr>
              <p:cNvPr id="1763" name="Google Shape;1763;p7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64" name="Google Shape;1764;p7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65" name="Google Shape;1765;p73"/>
            <p:cNvGrpSpPr/>
            <p:nvPr/>
          </p:nvGrpSpPr>
          <p:grpSpPr>
            <a:xfrm>
              <a:off x="3265985" y="3226989"/>
              <a:ext cx="87151" cy="346202"/>
              <a:chOff x="2680375" y="3423800"/>
              <a:chExt cx="182975" cy="761050"/>
            </a:xfrm>
          </p:grpSpPr>
          <p:sp>
            <p:nvSpPr>
              <p:cNvPr id="1766" name="Google Shape;1766;p7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67" name="Google Shape;1767;p7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73"/>
            <p:cNvGrpSpPr/>
            <p:nvPr/>
          </p:nvGrpSpPr>
          <p:grpSpPr>
            <a:xfrm>
              <a:off x="3855466" y="3289811"/>
              <a:ext cx="112514" cy="94210"/>
              <a:chOff x="3918000" y="3561900"/>
              <a:chExt cx="236225" cy="207100"/>
            </a:xfrm>
          </p:grpSpPr>
          <p:sp>
            <p:nvSpPr>
              <p:cNvPr id="1769" name="Google Shape;1769;p7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70" name="Google Shape;1770;p7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1" name="Google Shape;1771;p7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74" name="Google Shape;1774;p73"/>
            <p:cNvGrpSpPr/>
            <p:nvPr/>
          </p:nvGrpSpPr>
          <p:grpSpPr>
            <a:xfrm>
              <a:off x="2905224" y="2311071"/>
              <a:ext cx="596721" cy="528992"/>
              <a:chOff x="1922950" y="1410350"/>
              <a:chExt cx="1252825" cy="1162875"/>
            </a:xfrm>
          </p:grpSpPr>
          <p:sp>
            <p:nvSpPr>
              <p:cNvPr id="1775" name="Google Shape;1775;p7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91" name="Google Shape;1791;p7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11" name="Google Shape;1811;p7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12" name="Google Shape;1812;p7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73"/>
            <p:cNvGrpSpPr/>
            <p:nvPr/>
          </p:nvGrpSpPr>
          <p:grpSpPr>
            <a:xfrm>
              <a:off x="3280929" y="3294542"/>
              <a:ext cx="109894" cy="272224"/>
              <a:chOff x="2711750" y="3572300"/>
              <a:chExt cx="230725" cy="598425"/>
            </a:xfrm>
          </p:grpSpPr>
          <p:sp>
            <p:nvSpPr>
              <p:cNvPr id="1814" name="Google Shape;1814;p7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6" name="Google Shape;1816;p7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73"/>
            <p:cNvGrpSpPr/>
            <p:nvPr/>
          </p:nvGrpSpPr>
          <p:grpSpPr>
            <a:xfrm>
              <a:off x="3790439" y="2408636"/>
              <a:ext cx="73017" cy="75684"/>
              <a:chOff x="3781475" y="1624825"/>
              <a:chExt cx="153300" cy="166375"/>
            </a:xfrm>
          </p:grpSpPr>
          <p:sp>
            <p:nvSpPr>
              <p:cNvPr id="1818" name="Google Shape;1818;p7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7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9" name="Google Shape;1829;p73"/>
            <p:cNvGrpSpPr/>
            <p:nvPr/>
          </p:nvGrpSpPr>
          <p:grpSpPr>
            <a:xfrm>
              <a:off x="4403342" y="3107749"/>
              <a:ext cx="316680" cy="101374"/>
              <a:chOff x="5068275" y="3161675"/>
              <a:chExt cx="664875" cy="222850"/>
            </a:xfrm>
          </p:grpSpPr>
          <p:sp>
            <p:nvSpPr>
              <p:cNvPr id="1830" name="Google Shape;1830;p7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7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73"/>
            <p:cNvGrpSpPr/>
            <p:nvPr/>
          </p:nvGrpSpPr>
          <p:grpSpPr>
            <a:xfrm>
              <a:off x="3697513" y="2707266"/>
              <a:ext cx="59549" cy="79733"/>
              <a:chOff x="3586375" y="2281300"/>
              <a:chExt cx="125025" cy="175275"/>
            </a:xfrm>
          </p:grpSpPr>
          <p:sp>
            <p:nvSpPr>
              <p:cNvPr id="1864" name="Google Shape;1864;p7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7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7" name="Google Shape;1867;p73"/>
            <p:cNvGrpSpPr/>
            <p:nvPr/>
          </p:nvGrpSpPr>
          <p:grpSpPr>
            <a:xfrm>
              <a:off x="4513224" y="3221724"/>
              <a:ext cx="274563" cy="280321"/>
              <a:chOff x="5298975" y="3412225"/>
              <a:chExt cx="576450" cy="616225"/>
            </a:xfrm>
          </p:grpSpPr>
          <p:sp>
            <p:nvSpPr>
              <p:cNvPr id="1868" name="Google Shape;1868;p7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69" name="Google Shape;1869;p7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73"/>
            <p:cNvGrpSpPr/>
            <p:nvPr/>
          </p:nvGrpSpPr>
          <p:grpSpPr>
            <a:xfrm>
              <a:off x="4824403" y="3421846"/>
              <a:ext cx="110132" cy="130647"/>
              <a:chOff x="5952300" y="3852150"/>
              <a:chExt cx="231225" cy="287200"/>
            </a:xfrm>
          </p:grpSpPr>
          <p:sp>
            <p:nvSpPr>
              <p:cNvPr id="1871" name="Google Shape;1871;p7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3" name="Google Shape;1873;p7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1" name="Google Shape;1881;p73"/>
            <p:cNvGrpSpPr/>
            <p:nvPr/>
          </p:nvGrpSpPr>
          <p:grpSpPr>
            <a:xfrm>
              <a:off x="4295710" y="3079670"/>
              <a:ext cx="14968" cy="27135"/>
              <a:chOff x="4842300" y="3099950"/>
              <a:chExt cx="31425" cy="59650"/>
            </a:xfrm>
          </p:grpSpPr>
          <p:sp>
            <p:nvSpPr>
              <p:cNvPr id="1882" name="Google Shape;1882;p7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7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4" name="Google Shape;1894;p73"/>
            <p:cNvGrpSpPr/>
            <p:nvPr/>
          </p:nvGrpSpPr>
          <p:grpSpPr>
            <a:xfrm>
              <a:off x="3831056" y="2816010"/>
              <a:ext cx="37378" cy="27612"/>
              <a:chOff x="3866750" y="2520350"/>
              <a:chExt cx="78475" cy="60700"/>
            </a:xfrm>
          </p:grpSpPr>
          <p:sp>
            <p:nvSpPr>
              <p:cNvPr id="1895" name="Google Shape;1895;p7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9" name="Google Shape;1899;p7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6" name="Google Shape;1916;p7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28" name="Google Shape;1928;p7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1" name="Google Shape;1941;p73"/>
            <p:cNvGrpSpPr/>
            <p:nvPr/>
          </p:nvGrpSpPr>
          <p:grpSpPr>
            <a:xfrm>
              <a:off x="3632736" y="3051591"/>
              <a:ext cx="63288" cy="45217"/>
              <a:chOff x="3450375" y="3038225"/>
              <a:chExt cx="132875" cy="99400"/>
            </a:xfrm>
          </p:grpSpPr>
          <p:sp>
            <p:nvSpPr>
              <p:cNvPr id="1942" name="Google Shape;1942;p7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4" name="Google Shape;1944;p7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53" name="Google Shape;1953;p7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63" name="Google Shape;1963;p7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69" name="Google Shape;1969;p7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73"/>
          <p:cNvGrpSpPr/>
          <p:nvPr/>
        </p:nvGrpSpPr>
        <p:grpSpPr>
          <a:xfrm>
            <a:off x="719116" y="2850945"/>
            <a:ext cx="2622876" cy="1333540"/>
            <a:chOff x="238125" y="1038125"/>
            <a:chExt cx="7146800" cy="3633625"/>
          </a:xfrm>
        </p:grpSpPr>
        <p:sp>
          <p:nvSpPr>
            <p:cNvPr id="1980" name="Google Shape;1980;p7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73"/>
          <p:cNvGrpSpPr/>
          <p:nvPr/>
        </p:nvGrpSpPr>
        <p:grpSpPr>
          <a:xfrm>
            <a:off x="5834044" y="993055"/>
            <a:ext cx="2590840" cy="1380235"/>
            <a:chOff x="233350" y="949250"/>
            <a:chExt cx="7137300" cy="3802300"/>
          </a:xfrm>
        </p:grpSpPr>
        <p:sp>
          <p:nvSpPr>
            <p:cNvPr id="3553" name="Google Shape;3553;p7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73"/>
          <p:cNvGrpSpPr/>
          <p:nvPr/>
        </p:nvGrpSpPr>
        <p:grpSpPr>
          <a:xfrm>
            <a:off x="7648473" y="3037828"/>
            <a:ext cx="104231" cy="320340"/>
            <a:chOff x="7564426" y="3224343"/>
            <a:chExt cx="119985" cy="368801"/>
          </a:xfrm>
        </p:grpSpPr>
        <p:sp>
          <p:nvSpPr>
            <p:cNvPr id="3605" name="Google Shape;3605;p7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7" name="Google Shape;3607;p73"/>
          <p:cNvGrpSpPr/>
          <p:nvPr/>
        </p:nvGrpSpPr>
        <p:grpSpPr>
          <a:xfrm>
            <a:off x="7347962" y="3031929"/>
            <a:ext cx="189489" cy="332132"/>
            <a:chOff x="8370831" y="3202002"/>
            <a:chExt cx="218129" cy="382376"/>
          </a:xfrm>
        </p:grpSpPr>
        <p:sp>
          <p:nvSpPr>
            <p:cNvPr id="3608" name="Google Shape;3608;p7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0" name="Google Shape;3610;p73"/>
          <p:cNvGrpSpPr/>
          <p:nvPr/>
        </p:nvGrpSpPr>
        <p:grpSpPr>
          <a:xfrm>
            <a:off x="8071351" y="3443061"/>
            <a:ext cx="309429" cy="267000"/>
            <a:chOff x="6742064" y="3750480"/>
            <a:chExt cx="399315" cy="344560"/>
          </a:xfrm>
        </p:grpSpPr>
        <p:sp>
          <p:nvSpPr>
            <p:cNvPr id="3611" name="Google Shape;3611;p7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3" name="Google Shape;3613;p73"/>
          <p:cNvGrpSpPr/>
          <p:nvPr/>
        </p:nvGrpSpPr>
        <p:grpSpPr>
          <a:xfrm>
            <a:off x="7610370" y="3794109"/>
            <a:ext cx="180437" cy="281608"/>
            <a:chOff x="7248525" y="3739696"/>
            <a:chExt cx="230531" cy="359790"/>
          </a:xfrm>
        </p:grpSpPr>
        <p:sp>
          <p:nvSpPr>
            <p:cNvPr id="3614" name="Google Shape;3614;p7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73"/>
          <p:cNvGrpSpPr/>
          <p:nvPr/>
        </p:nvGrpSpPr>
        <p:grpSpPr>
          <a:xfrm>
            <a:off x="7856289" y="3437333"/>
            <a:ext cx="162896" cy="278710"/>
            <a:chOff x="7601242" y="3729267"/>
            <a:chExt cx="222566" cy="380803"/>
          </a:xfrm>
        </p:grpSpPr>
        <p:sp>
          <p:nvSpPr>
            <p:cNvPr id="3617" name="Google Shape;3617;p7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9" name="Google Shape;3619;p73"/>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0" name="Google Shape;3620;p73"/>
          <p:cNvGrpSpPr/>
          <p:nvPr/>
        </p:nvGrpSpPr>
        <p:grpSpPr>
          <a:xfrm>
            <a:off x="7345935" y="3438473"/>
            <a:ext cx="193543" cy="275990"/>
            <a:chOff x="8304647" y="3738687"/>
            <a:chExt cx="225076" cy="320956"/>
          </a:xfrm>
        </p:grpSpPr>
        <p:sp>
          <p:nvSpPr>
            <p:cNvPr id="3621" name="Google Shape;3621;p7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73"/>
          <p:cNvGrpSpPr/>
          <p:nvPr/>
        </p:nvGrpSpPr>
        <p:grpSpPr>
          <a:xfrm>
            <a:off x="7618427" y="3438473"/>
            <a:ext cx="178492" cy="275990"/>
            <a:chOff x="8615101" y="3738687"/>
            <a:chExt cx="207573" cy="320956"/>
          </a:xfrm>
        </p:grpSpPr>
        <p:sp>
          <p:nvSpPr>
            <p:cNvPr id="3625" name="Google Shape;3625;p7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8" name="Google Shape;3628;p73"/>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9" name="Google Shape;3629;p73"/>
          <p:cNvGrpSpPr/>
          <p:nvPr/>
        </p:nvGrpSpPr>
        <p:grpSpPr>
          <a:xfrm>
            <a:off x="6013132" y="3559961"/>
            <a:ext cx="557671" cy="511283"/>
            <a:chOff x="6015419" y="3716859"/>
            <a:chExt cx="557671" cy="511283"/>
          </a:xfrm>
        </p:grpSpPr>
        <p:sp>
          <p:nvSpPr>
            <p:cNvPr id="3630" name="Google Shape;3630;p7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1" name="Google Shape;3631;p73"/>
            <p:cNvGrpSpPr/>
            <p:nvPr/>
          </p:nvGrpSpPr>
          <p:grpSpPr>
            <a:xfrm>
              <a:off x="6036094" y="3716980"/>
              <a:ext cx="529860" cy="510468"/>
              <a:chOff x="6036094" y="3716980"/>
              <a:chExt cx="529860" cy="510468"/>
            </a:xfrm>
          </p:grpSpPr>
          <p:sp>
            <p:nvSpPr>
              <p:cNvPr id="3632" name="Google Shape;3632;p7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2" name="Google Shape;3642;p73"/>
          <p:cNvGrpSpPr/>
          <p:nvPr/>
        </p:nvGrpSpPr>
        <p:grpSpPr>
          <a:xfrm>
            <a:off x="6642017" y="2916730"/>
            <a:ext cx="576302" cy="511871"/>
            <a:chOff x="6644304" y="3073628"/>
            <a:chExt cx="576302" cy="511871"/>
          </a:xfrm>
        </p:grpSpPr>
        <p:sp>
          <p:nvSpPr>
            <p:cNvPr id="3643" name="Google Shape;3643;p7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4" name="Google Shape;3644;p73"/>
            <p:cNvGrpSpPr/>
            <p:nvPr/>
          </p:nvGrpSpPr>
          <p:grpSpPr>
            <a:xfrm>
              <a:off x="6712169" y="3085440"/>
              <a:ext cx="481622" cy="494913"/>
              <a:chOff x="6712169" y="3085440"/>
              <a:chExt cx="481622" cy="494913"/>
            </a:xfrm>
          </p:grpSpPr>
          <p:sp>
            <p:nvSpPr>
              <p:cNvPr id="3645" name="Google Shape;3645;p7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0" name="Google Shape;3650;p7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3" name="Google Shape;3653;p73"/>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4" name="Google Shape;3654;p73"/>
          <p:cNvGrpSpPr/>
          <p:nvPr/>
        </p:nvGrpSpPr>
        <p:grpSpPr>
          <a:xfrm>
            <a:off x="6649868" y="3559725"/>
            <a:ext cx="560631" cy="511352"/>
            <a:chOff x="6652154" y="3716623"/>
            <a:chExt cx="560631" cy="511352"/>
          </a:xfrm>
        </p:grpSpPr>
        <p:sp>
          <p:nvSpPr>
            <p:cNvPr id="3655" name="Google Shape;3655;p7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6" name="Google Shape;3656;p73"/>
            <p:cNvGrpSpPr/>
            <p:nvPr/>
          </p:nvGrpSpPr>
          <p:grpSpPr>
            <a:xfrm>
              <a:off x="6669657" y="3716715"/>
              <a:ext cx="466779" cy="464290"/>
              <a:chOff x="6669657" y="3716715"/>
              <a:chExt cx="466779" cy="464290"/>
            </a:xfrm>
          </p:grpSpPr>
          <p:sp>
            <p:nvSpPr>
              <p:cNvPr id="3657" name="Google Shape;3657;p7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0" name="Google Shape;3670;p73"/>
          <p:cNvGrpSpPr/>
          <p:nvPr/>
        </p:nvGrpSpPr>
        <p:grpSpPr>
          <a:xfrm>
            <a:off x="7843959" y="3841134"/>
            <a:ext cx="187557" cy="187557"/>
            <a:chOff x="8565775" y="671075"/>
            <a:chExt cx="441000" cy="441000"/>
          </a:xfrm>
        </p:grpSpPr>
        <p:sp>
          <p:nvSpPr>
            <p:cNvPr id="3671" name="Google Shape;3671;p7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3" name="Google Shape;3673;p73"/>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3"/>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5" name="Google Shape;3675;p73"/>
          <p:cNvGrpSpPr/>
          <p:nvPr/>
        </p:nvGrpSpPr>
        <p:grpSpPr>
          <a:xfrm>
            <a:off x="5997814" y="2919352"/>
            <a:ext cx="587871" cy="512373"/>
            <a:chOff x="6000100" y="3076250"/>
            <a:chExt cx="587871" cy="512373"/>
          </a:xfrm>
        </p:grpSpPr>
        <p:sp>
          <p:nvSpPr>
            <p:cNvPr id="3676" name="Google Shape;3676;p7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7" name="Google Shape;3677;p73"/>
            <p:cNvGrpSpPr/>
            <p:nvPr/>
          </p:nvGrpSpPr>
          <p:grpSpPr>
            <a:xfrm>
              <a:off x="6031360" y="3076713"/>
              <a:ext cx="539107" cy="480965"/>
              <a:chOff x="6031360" y="3076713"/>
              <a:chExt cx="539107" cy="480965"/>
            </a:xfrm>
          </p:grpSpPr>
          <p:sp>
            <p:nvSpPr>
              <p:cNvPr id="3678" name="Google Shape;3678;p7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5" name="Google Shape;3685;p73"/>
          <p:cNvGrpSpPr/>
          <p:nvPr/>
        </p:nvGrpSpPr>
        <p:grpSpPr>
          <a:xfrm>
            <a:off x="3369305" y="938716"/>
            <a:ext cx="2310381" cy="1488888"/>
            <a:chOff x="229225" y="549050"/>
            <a:chExt cx="7161750" cy="4615275"/>
          </a:xfrm>
        </p:grpSpPr>
        <p:sp>
          <p:nvSpPr>
            <p:cNvPr id="3686" name="Google Shape;3686;p7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73"/>
          <p:cNvGrpSpPr/>
          <p:nvPr/>
        </p:nvGrpSpPr>
        <p:grpSpPr>
          <a:xfrm>
            <a:off x="3514723" y="2830563"/>
            <a:ext cx="2310282" cy="1374222"/>
            <a:chOff x="238125" y="732525"/>
            <a:chExt cx="7130500" cy="4241425"/>
          </a:xfrm>
        </p:grpSpPr>
        <p:sp>
          <p:nvSpPr>
            <p:cNvPr id="3804" name="Google Shape;3804;p7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1" name="Shape 3921"/>
        <p:cNvGrpSpPr/>
        <p:nvPr/>
      </p:nvGrpSpPr>
      <p:grpSpPr>
        <a:xfrm>
          <a:off x="0" y="0"/>
          <a:ext cx="0" cy="0"/>
          <a:chOff x="0" y="0"/>
          <a:chExt cx="0" cy="0"/>
        </a:xfrm>
      </p:grpSpPr>
      <p:grpSp>
        <p:nvGrpSpPr>
          <p:cNvPr id="3922" name="Google Shape;3922;p74"/>
          <p:cNvGrpSpPr/>
          <p:nvPr/>
        </p:nvGrpSpPr>
        <p:grpSpPr>
          <a:xfrm>
            <a:off x="725414" y="969763"/>
            <a:ext cx="2507799" cy="206239"/>
            <a:chOff x="106648" y="895722"/>
            <a:chExt cx="4481413" cy="374300"/>
          </a:xfrm>
        </p:grpSpPr>
        <p:grpSp>
          <p:nvGrpSpPr>
            <p:cNvPr id="3923" name="Google Shape;3923;p74"/>
            <p:cNvGrpSpPr/>
            <p:nvPr/>
          </p:nvGrpSpPr>
          <p:grpSpPr>
            <a:xfrm>
              <a:off x="2233276" y="895722"/>
              <a:ext cx="1082667" cy="223591"/>
              <a:chOff x="4808316" y="2800065"/>
              <a:chExt cx="1999386" cy="412910"/>
            </a:xfrm>
          </p:grpSpPr>
          <p:sp>
            <p:nvSpPr>
              <p:cNvPr id="3924" name="Google Shape;3924;p7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5" name="Google Shape;3925;p74"/>
              <p:cNvGrpSpPr/>
              <p:nvPr/>
            </p:nvGrpSpPr>
            <p:grpSpPr>
              <a:xfrm>
                <a:off x="4808316" y="2800065"/>
                <a:ext cx="92400" cy="411825"/>
                <a:chOff x="845575" y="2563700"/>
                <a:chExt cx="92400" cy="411825"/>
              </a:xfrm>
            </p:grpSpPr>
            <p:cxnSp>
              <p:nvCxnSpPr>
                <p:cNvPr id="3926" name="Google Shape;3926;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27" name="Google Shape;3927;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8" name="Google Shape;3928;p74"/>
            <p:cNvGrpSpPr/>
            <p:nvPr/>
          </p:nvGrpSpPr>
          <p:grpSpPr>
            <a:xfrm>
              <a:off x="106648" y="895722"/>
              <a:ext cx="1088401" cy="223591"/>
              <a:chOff x="881025" y="2800065"/>
              <a:chExt cx="2009975" cy="412910"/>
            </a:xfrm>
          </p:grpSpPr>
          <p:sp>
            <p:nvSpPr>
              <p:cNvPr id="3929" name="Google Shape;3929;p7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0" name="Google Shape;3930;p74"/>
              <p:cNvGrpSpPr/>
              <p:nvPr/>
            </p:nvGrpSpPr>
            <p:grpSpPr>
              <a:xfrm>
                <a:off x="881025" y="2800065"/>
                <a:ext cx="92400" cy="411825"/>
                <a:chOff x="845575" y="2563700"/>
                <a:chExt cx="92400" cy="411825"/>
              </a:xfrm>
            </p:grpSpPr>
            <p:cxnSp>
              <p:nvCxnSpPr>
                <p:cNvPr id="3931" name="Google Shape;3931;p7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32" name="Google Shape;3932;p7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3" name="Google Shape;3933;p74"/>
            <p:cNvGrpSpPr/>
            <p:nvPr/>
          </p:nvGrpSpPr>
          <p:grpSpPr>
            <a:xfrm>
              <a:off x="1172346" y="1047018"/>
              <a:ext cx="1083151" cy="223003"/>
              <a:chOff x="2849073" y="3079467"/>
              <a:chExt cx="2000279" cy="411825"/>
            </a:xfrm>
          </p:grpSpPr>
          <p:sp>
            <p:nvSpPr>
              <p:cNvPr id="3934" name="Google Shape;3934;p7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5" name="Google Shape;3935;p74"/>
              <p:cNvGrpSpPr/>
              <p:nvPr/>
            </p:nvGrpSpPr>
            <p:grpSpPr>
              <a:xfrm rot="10800000">
                <a:off x="2849073" y="3079467"/>
                <a:ext cx="92400" cy="411825"/>
                <a:chOff x="2070100" y="2563700"/>
                <a:chExt cx="92400" cy="411825"/>
              </a:xfrm>
            </p:grpSpPr>
            <p:cxnSp>
              <p:nvCxnSpPr>
                <p:cNvPr id="3936" name="Google Shape;3936;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37" name="Google Shape;3937;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8" name="Google Shape;3938;p74"/>
            <p:cNvGrpSpPr/>
            <p:nvPr/>
          </p:nvGrpSpPr>
          <p:grpSpPr>
            <a:xfrm>
              <a:off x="3290132" y="1047018"/>
              <a:ext cx="1297929" cy="223003"/>
              <a:chOff x="6760035" y="3079467"/>
              <a:chExt cx="2396914" cy="411825"/>
            </a:xfrm>
          </p:grpSpPr>
          <p:sp>
            <p:nvSpPr>
              <p:cNvPr id="3939" name="Google Shape;3939;p7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0" name="Google Shape;3940;p74"/>
              <p:cNvGrpSpPr/>
              <p:nvPr/>
            </p:nvGrpSpPr>
            <p:grpSpPr>
              <a:xfrm rot="10800000">
                <a:off x="6760035" y="3079467"/>
                <a:ext cx="92400" cy="411825"/>
                <a:chOff x="2070100" y="2563700"/>
                <a:chExt cx="92400" cy="411825"/>
              </a:xfrm>
            </p:grpSpPr>
            <p:cxnSp>
              <p:nvCxnSpPr>
                <p:cNvPr id="3941" name="Google Shape;3941;p7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42" name="Google Shape;3942;p7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43" name="Google Shape;3943;p74"/>
          <p:cNvGrpSpPr/>
          <p:nvPr/>
        </p:nvGrpSpPr>
        <p:grpSpPr>
          <a:xfrm>
            <a:off x="2143176" y="3369134"/>
            <a:ext cx="1086701" cy="799429"/>
            <a:chOff x="2183288" y="3555572"/>
            <a:chExt cx="1136241" cy="835873"/>
          </a:xfrm>
        </p:grpSpPr>
        <p:sp>
          <p:nvSpPr>
            <p:cNvPr id="3944" name="Google Shape;3944;p7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5" name="Google Shape;3945;p74"/>
            <p:cNvGrpSpPr/>
            <p:nvPr/>
          </p:nvGrpSpPr>
          <p:grpSpPr>
            <a:xfrm>
              <a:off x="2205895" y="3637269"/>
              <a:ext cx="1089848" cy="724993"/>
              <a:chOff x="2205895" y="3637269"/>
              <a:chExt cx="1089848" cy="724993"/>
            </a:xfrm>
          </p:grpSpPr>
          <p:sp>
            <p:nvSpPr>
              <p:cNvPr id="3946" name="Google Shape;3946;p7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2" name="Google Shape;3952;p7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3" name="Google Shape;3953;p7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54" name="Google Shape;3954;p74"/>
            <p:cNvGrpSpPr/>
            <p:nvPr/>
          </p:nvGrpSpPr>
          <p:grpSpPr>
            <a:xfrm>
              <a:off x="3173850" y="3779426"/>
              <a:ext cx="145679" cy="70048"/>
              <a:chOff x="3173850" y="3779426"/>
              <a:chExt cx="145679" cy="70048"/>
            </a:xfrm>
          </p:grpSpPr>
          <p:cxnSp>
            <p:nvCxnSpPr>
              <p:cNvPr id="3955" name="Google Shape;3955;p7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56" name="Google Shape;3956;p7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74"/>
            <p:cNvGrpSpPr/>
            <p:nvPr/>
          </p:nvGrpSpPr>
          <p:grpSpPr>
            <a:xfrm>
              <a:off x="2183288" y="4139483"/>
              <a:ext cx="145133" cy="70048"/>
              <a:chOff x="2183288" y="4139483"/>
              <a:chExt cx="145133" cy="70048"/>
            </a:xfrm>
          </p:grpSpPr>
          <p:cxnSp>
            <p:nvCxnSpPr>
              <p:cNvPr id="3958" name="Google Shape;3958;p7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959" name="Google Shape;3959;p7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0" name="Google Shape;3960;p7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1" name="Google Shape;3961;p7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62" name="Google Shape;3962;p74"/>
            <p:cNvGrpSpPr/>
            <p:nvPr/>
          </p:nvGrpSpPr>
          <p:grpSpPr>
            <a:xfrm>
              <a:off x="2943836" y="4268886"/>
              <a:ext cx="60717" cy="122559"/>
              <a:chOff x="2943836" y="4268886"/>
              <a:chExt cx="60717" cy="122559"/>
            </a:xfrm>
          </p:grpSpPr>
          <p:sp>
            <p:nvSpPr>
              <p:cNvPr id="3963" name="Google Shape;3963;p7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4" name="Google Shape;3964;p7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65" name="Google Shape;3965;p74"/>
          <p:cNvGrpSpPr/>
          <p:nvPr/>
        </p:nvGrpSpPr>
        <p:grpSpPr>
          <a:xfrm>
            <a:off x="3406121" y="1290134"/>
            <a:ext cx="1675870" cy="758251"/>
            <a:chOff x="3530532" y="1496185"/>
            <a:chExt cx="1562000" cy="706730"/>
          </a:xfrm>
        </p:grpSpPr>
        <p:cxnSp>
          <p:nvCxnSpPr>
            <p:cNvPr id="3966" name="Google Shape;3966;p7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67" name="Google Shape;3967;p74"/>
            <p:cNvGrpSpPr/>
            <p:nvPr/>
          </p:nvGrpSpPr>
          <p:grpSpPr>
            <a:xfrm>
              <a:off x="3530532" y="1496185"/>
              <a:ext cx="323430" cy="463587"/>
              <a:chOff x="3530532" y="1496185"/>
              <a:chExt cx="323430" cy="463587"/>
            </a:xfrm>
          </p:grpSpPr>
          <p:grpSp>
            <p:nvGrpSpPr>
              <p:cNvPr id="3968" name="Google Shape;3968;p74"/>
              <p:cNvGrpSpPr/>
              <p:nvPr/>
            </p:nvGrpSpPr>
            <p:grpSpPr>
              <a:xfrm>
                <a:off x="3567462" y="1496185"/>
                <a:ext cx="286500" cy="361376"/>
                <a:chOff x="3567462" y="1496185"/>
                <a:chExt cx="286500" cy="361376"/>
              </a:xfrm>
            </p:grpSpPr>
            <p:cxnSp>
              <p:nvCxnSpPr>
                <p:cNvPr id="3969" name="Google Shape;3969;p7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70" name="Google Shape;3970;p7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1" name="Google Shape;3971;p7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74"/>
            <p:cNvGrpSpPr/>
            <p:nvPr/>
          </p:nvGrpSpPr>
          <p:grpSpPr>
            <a:xfrm>
              <a:off x="3891569" y="1779209"/>
              <a:ext cx="323945" cy="423706"/>
              <a:chOff x="3891569" y="1779209"/>
              <a:chExt cx="323945" cy="423706"/>
            </a:xfrm>
          </p:grpSpPr>
          <p:grpSp>
            <p:nvGrpSpPr>
              <p:cNvPr id="3973" name="Google Shape;3973;p74"/>
              <p:cNvGrpSpPr/>
              <p:nvPr/>
            </p:nvGrpSpPr>
            <p:grpSpPr>
              <a:xfrm>
                <a:off x="3929014" y="1881638"/>
                <a:ext cx="286500" cy="321278"/>
                <a:chOff x="3929014" y="1881638"/>
                <a:chExt cx="286500" cy="321278"/>
              </a:xfrm>
            </p:grpSpPr>
            <p:cxnSp>
              <p:nvCxnSpPr>
                <p:cNvPr id="3974" name="Google Shape;3974;p7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75" name="Google Shape;3975;p7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6" name="Google Shape;3976;p7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74"/>
            <p:cNvGrpSpPr/>
            <p:nvPr/>
          </p:nvGrpSpPr>
          <p:grpSpPr>
            <a:xfrm>
              <a:off x="4252606" y="1496185"/>
              <a:ext cx="324721" cy="463587"/>
              <a:chOff x="4252606" y="1496185"/>
              <a:chExt cx="324721" cy="463587"/>
            </a:xfrm>
          </p:grpSpPr>
          <p:grpSp>
            <p:nvGrpSpPr>
              <p:cNvPr id="3978" name="Google Shape;3978;p74"/>
              <p:cNvGrpSpPr/>
              <p:nvPr/>
            </p:nvGrpSpPr>
            <p:grpSpPr>
              <a:xfrm>
                <a:off x="4290828" y="1496185"/>
                <a:ext cx="286500" cy="361376"/>
                <a:chOff x="4290828" y="1496185"/>
                <a:chExt cx="286500" cy="361376"/>
              </a:xfrm>
            </p:grpSpPr>
            <p:cxnSp>
              <p:nvCxnSpPr>
                <p:cNvPr id="3979" name="Google Shape;3979;p7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80" name="Google Shape;3980;p7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1" name="Google Shape;3981;p7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74"/>
            <p:cNvGrpSpPr/>
            <p:nvPr/>
          </p:nvGrpSpPr>
          <p:grpSpPr>
            <a:xfrm>
              <a:off x="4613643" y="1763716"/>
              <a:ext cx="325308" cy="439200"/>
              <a:chOff x="4613643" y="1763716"/>
              <a:chExt cx="325308" cy="439200"/>
            </a:xfrm>
          </p:grpSpPr>
          <p:grpSp>
            <p:nvGrpSpPr>
              <p:cNvPr id="3983" name="Google Shape;3983;p74"/>
              <p:cNvGrpSpPr/>
              <p:nvPr/>
            </p:nvGrpSpPr>
            <p:grpSpPr>
              <a:xfrm>
                <a:off x="4652451" y="1879538"/>
                <a:ext cx="286500" cy="323378"/>
                <a:chOff x="4652451" y="1879538"/>
                <a:chExt cx="286500" cy="323378"/>
              </a:xfrm>
            </p:grpSpPr>
            <p:cxnSp>
              <p:nvCxnSpPr>
                <p:cNvPr id="3984" name="Google Shape;3984;p7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85" name="Google Shape;3985;p7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6" name="Google Shape;3986;p7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7" name="Google Shape;3987;p74"/>
          <p:cNvGrpSpPr/>
          <p:nvPr/>
        </p:nvGrpSpPr>
        <p:grpSpPr>
          <a:xfrm>
            <a:off x="3417981" y="2143759"/>
            <a:ext cx="1652173" cy="391517"/>
            <a:chOff x="3512551" y="2358270"/>
            <a:chExt cx="1597383" cy="378533"/>
          </a:xfrm>
        </p:grpSpPr>
        <p:cxnSp>
          <p:nvCxnSpPr>
            <p:cNvPr id="3988" name="Google Shape;3988;p74"/>
            <p:cNvCxnSpPr>
              <a:stCxn id="3989" idx="6"/>
              <a:endCxn id="399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91" name="Google Shape;3991;p74"/>
            <p:cNvGrpSpPr/>
            <p:nvPr/>
          </p:nvGrpSpPr>
          <p:grpSpPr>
            <a:xfrm>
              <a:off x="3512551" y="2358270"/>
              <a:ext cx="225647" cy="307714"/>
              <a:chOff x="2182679" y="2004714"/>
              <a:chExt cx="792300" cy="1080458"/>
            </a:xfrm>
          </p:grpSpPr>
          <p:cxnSp>
            <p:nvCxnSpPr>
              <p:cNvPr id="3992" name="Google Shape;3992;p74"/>
              <p:cNvCxnSpPr>
                <a:stCxn id="399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89" name="Google Shape;3989;p7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74"/>
            <p:cNvGrpSpPr/>
            <p:nvPr/>
          </p:nvGrpSpPr>
          <p:grpSpPr>
            <a:xfrm>
              <a:off x="3969644" y="2440153"/>
              <a:ext cx="225853" cy="296651"/>
              <a:chOff x="3775710" y="1729289"/>
              <a:chExt cx="136500" cy="179289"/>
            </a:xfrm>
          </p:grpSpPr>
          <p:cxnSp>
            <p:nvCxnSpPr>
              <p:cNvPr id="3995" name="Google Shape;3995;p7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96" name="Google Shape;3996;p7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74"/>
            <p:cNvGrpSpPr/>
            <p:nvPr/>
          </p:nvGrpSpPr>
          <p:grpSpPr>
            <a:xfrm>
              <a:off x="4427051" y="2358270"/>
              <a:ext cx="225647" cy="307714"/>
              <a:chOff x="5393704" y="2004714"/>
              <a:chExt cx="792300" cy="1080458"/>
            </a:xfrm>
          </p:grpSpPr>
          <p:cxnSp>
            <p:nvCxnSpPr>
              <p:cNvPr id="3999" name="Google Shape;3999;p74"/>
              <p:cNvCxnSpPr>
                <a:stCxn id="400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01" name="Google Shape;4001;p7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74"/>
            <p:cNvGrpSpPr/>
            <p:nvPr/>
          </p:nvGrpSpPr>
          <p:grpSpPr>
            <a:xfrm>
              <a:off x="4884287" y="2440252"/>
              <a:ext cx="225647" cy="296532"/>
              <a:chOff x="6999166" y="2292572"/>
              <a:chExt cx="792300" cy="1041192"/>
            </a:xfrm>
          </p:grpSpPr>
          <p:cxnSp>
            <p:nvCxnSpPr>
              <p:cNvPr id="4003" name="Google Shape;4003;p7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90" name="Google Shape;3990;p7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5" name="Google Shape;4005;p74"/>
          <p:cNvGrpSpPr/>
          <p:nvPr/>
        </p:nvGrpSpPr>
        <p:grpSpPr>
          <a:xfrm>
            <a:off x="6838789" y="979959"/>
            <a:ext cx="1581844" cy="732818"/>
            <a:chOff x="634175" y="2986275"/>
            <a:chExt cx="3147949" cy="1458344"/>
          </a:xfrm>
        </p:grpSpPr>
        <p:cxnSp>
          <p:nvCxnSpPr>
            <p:cNvPr id="4006" name="Google Shape;4006;p74"/>
            <p:cNvCxnSpPr>
              <a:stCxn id="4007" idx="4"/>
              <a:endCxn id="400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009" name="Google Shape;4009;p74"/>
            <p:cNvCxnSpPr>
              <a:stCxn id="4008" idx="0"/>
              <a:endCxn id="401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11" name="Google Shape;4011;p74"/>
            <p:cNvCxnSpPr>
              <a:stCxn id="4010" idx="4"/>
              <a:endCxn id="401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13" name="Google Shape;4013;p74"/>
            <p:cNvCxnSpPr>
              <a:stCxn id="4012" idx="0"/>
              <a:endCxn id="401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014" name="Google Shape;4014;p7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10" name="Google Shape;4010;p7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07" name="Google Shape;4007;p7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12" name="Google Shape;4012;p7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08" name="Google Shape;4008;p7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015" name="Google Shape;4015;p74"/>
          <p:cNvGrpSpPr/>
          <p:nvPr/>
        </p:nvGrpSpPr>
        <p:grpSpPr>
          <a:xfrm>
            <a:off x="3406504" y="2674269"/>
            <a:ext cx="1675128" cy="313674"/>
            <a:chOff x="998425" y="1182125"/>
            <a:chExt cx="1065400" cy="199500"/>
          </a:xfrm>
        </p:grpSpPr>
        <p:sp>
          <p:nvSpPr>
            <p:cNvPr id="4016" name="Google Shape;4016;p7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74"/>
          <p:cNvGrpSpPr/>
          <p:nvPr/>
        </p:nvGrpSpPr>
        <p:grpSpPr>
          <a:xfrm>
            <a:off x="3406503" y="3630235"/>
            <a:ext cx="1675129" cy="525345"/>
            <a:chOff x="5194708" y="3484366"/>
            <a:chExt cx="3148148" cy="987304"/>
          </a:xfrm>
        </p:grpSpPr>
        <p:grpSp>
          <p:nvGrpSpPr>
            <p:cNvPr id="4022" name="Google Shape;4022;p74"/>
            <p:cNvGrpSpPr/>
            <p:nvPr/>
          </p:nvGrpSpPr>
          <p:grpSpPr>
            <a:xfrm>
              <a:off x="7531521" y="3484366"/>
              <a:ext cx="811335" cy="987304"/>
              <a:chOff x="3379425" y="1617275"/>
              <a:chExt cx="1090650" cy="1327200"/>
            </a:xfrm>
          </p:grpSpPr>
          <p:sp>
            <p:nvSpPr>
              <p:cNvPr id="4023" name="Google Shape;4023;p7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74"/>
            <p:cNvGrpSpPr/>
            <p:nvPr/>
          </p:nvGrpSpPr>
          <p:grpSpPr>
            <a:xfrm>
              <a:off x="6752546" y="3484366"/>
              <a:ext cx="811428" cy="987304"/>
              <a:chOff x="2332275" y="1617275"/>
              <a:chExt cx="1090775" cy="1327200"/>
            </a:xfrm>
          </p:grpSpPr>
          <p:sp>
            <p:nvSpPr>
              <p:cNvPr id="4027" name="Google Shape;4027;p7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74"/>
            <p:cNvGrpSpPr/>
            <p:nvPr/>
          </p:nvGrpSpPr>
          <p:grpSpPr>
            <a:xfrm>
              <a:off x="5973664" y="3484366"/>
              <a:ext cx="811335" cy="987304"/>
              <a:chOff x="1285250" y="1617275"/>
              <a:chExt cx="1090650" cy="1327200"/>
            </a:xfrm>
          </p:grpSpPr>
          <p:sp>
            <p:nvSpPr>
              <p:cNvPr id="4031" name="Google Shape;4031;p7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74"/>
            <p:cNvGrpSpPr/>
            <p:nvPr/>
          </p:nvGrpSpPr>
          <p:grpSpPr>
            <a:xfrm>
              <a:off x="5194708" y="3484366"/>
              <a:ext cx="811409" cy="987304"/>
              <a:chOff x="238125" y="1617275"/>
              <a:chExt cx="1090750" cy="1327200"/>
            </a:xfrm>
          </p:grpSpPr>
          <p:sp>
            <p:nvSpPr>
              <p:cNvPr id="4035" name="Google Shape;4035;p7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8" name="Google Shape;4038;p74"/>
          <p:cNvGrpSpPr/>
          <p:nvPr/>
        </p:nvGrpSpPr>
        <p:grpSpPr>
          <a:xfrm>
            <a:off x="6840188" y="2276124"/>
            <a:ext cx="1579046" cy="522230"/>
            <a:chOff x="6853641" y="2534077"/>
            <a:chExt cx="1515545" cy="501229"/>
          </a:xfrm>
        </p:grpSpPr>
        <p:grpSp>
          <p:nvGrpSpPr>
            <p:cNvPr id="4039" name="Google Shape;4039;p74"/>
            <p:cNvGrpSpPr/>
            <p:nvPr/>
          </p:nvGrpSpPr>
          <p:grpSpPr>
            <a:xfrm>
              <a:off x="6853641" y="2618923"/>
              <a:ext cx="1515545" cy="324556"/>
              <a:chOff x="6853641" y="2618923"/>
              <a:chExt cx="1515545" cy="324556"/>
            </a:xfrm>
          </p:grpSpPr>
          <p:sp>
            <p:nvSpPr>
              <p:cNvPr id="4040" name="Google Shape;4040;p7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5" name="Google Shape;4045;p7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74"/>
          <p:cNvGrpSpPr/>
          <p:nvPr/>
        </p:nvGrpSpPr>
        <p:grpSpPr>
          <a:xfrm>
            <a:off x="3435080" y="3151165"/>
            <a:ext cx="1617976" cy="346616"/>
            <a:chOff x="1808063" y="4294338"/>
            <a:chExt cx="3370782" cy="721817"/>
          </a:xfrm>
        </p:grpSpPr>
        <p:sp>
          <p:nvSpPr>
            <p:cNvPr id="4051" name="Google Shape;4051;p7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74"/>
          <p:cNvGrpSpPr/>
          <p:nvPr/>
        </p:nvGrpSpPr>
        <p:grpSpPr>
          <a:xfrm>
            <a:off x="5261076" y="3817915"/>
            <a:ext cx="1417067" cy="350605"/>
            <a:chOff x="4234950" y="2101012"/>
            <a:chExt cx="4219974" cy="1044090"/>
          </a:xfrm>
        </p:grpSpPr>
        <p:sp>
          <p:nvSpPr>
            <p:cNvPr id="4062" name="Google Shape;4062;p7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74"/>
          <p:cNvGrpSpPr/>
          <p:nvPr/>
        </p:nvGrpSpPr>
        <p:grpSpPr>
          <a:xfrm>
            <a:off x="6836548" y="1808672"/>
            <a:ext cx="1586327" cy="371557"/>
            <a:chOff x="1247650" y="2075423"/>
            <a:chExt cx="6648477" cy="1557238"/>
          </a:xfrm>
        </p:grpSpPr>
        <p:sp>
          <p:nvSpPr>
            <p:cNvPr id="4079" name="Google Shape;4079;p7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74"/>
          <p:cNvGrpSpPr/>
          <p:nvPr/>
        </p:nvGrpSpPr>
        <p:grpSpPr>
          <a:xfrm>
            <a:off x="5267818" y="961862"/>
            <a:ext cx="1415601" cy="1648533"/>
            <a:chOff x="1839112" y="2209163"/>
            <a:chExt cx="1918159" cy="2233784"/>
          </a:xfrm>
        </p:grpSpPr>
        <p:sp>
          <p:nvSpPr>
            <p:cNvPr id="4086" name="Google Shape;4086;p7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9" name="Google Shape;4089;p74"/>
            <p:cNvCxnSpPr>
              <a:stCxn id="4086" idx="6"/>
              <a:endCxn id="408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90" name="Google Shape;4090;p74"/>
            <p:cNvCxnSpPr>
              <a:stCxn id="4087" idx="4"/>
              <a:endCxn id="409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92" name="Google Shape;4092;p74"/>
            <p:cNvCxnSpPr>
              <a:stCxn id="4091" idx="6"/>
              <a:endCxn id="408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93" name="Google Shape;4093;p74"/>
            <p:cNvCxnSpPr>
              <a:stCxn id="4088" idx="4"/>
              <a:endCxn id="409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91" name="Google Shape;4091;p7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6" name="Google Shape;4096;p74"/>
            <p:cNvCxnSpPr>
              <a:endCxn id="409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97" name="Google Shape;4097;p74"/>
          <p:cNvGrpSpPr/>
          <p:nvPr/>
        </p:nvGrpSpPr>
        <p:grpSpPr>
          <a:xfrm>
            <a:off x="3425084" y="979946"/>
            <a:ext cx="1637968" cy="154942"/>
            <a:chOff x="238125" y="2506075"/>
            <a:chExt cx="7115411" cy="673075"/>
          </a:xfrm>
        </p:grpSpPr>
        <p:sp>
          <p:nvSpPr>
            <p:cNvPr id="4098" name="Google Shape;4098;p7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74"/>
          <p:cNvGrpSpPr/>
          <p:nvPr/>
        </p:nvGrpSpPr>
        <p:grpSpPr>
          <a:xfrm>
            <a:off x="1965820" y="1294664"/>
            <a:ext cx="1262932" cy="785408"/>
            <a:chOff x="548861" y="389676"/>
            <a:chExt cx="3843371" cy="2390163"/>
          </a:xfrm>
        </p:grpSpPr>
        <p:cxnSp>
          <p:nvCxnSpPr>
            <p:cNvPr id="4104" name="Google Shape;4104;p7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05" name="Google Shape;4105;p7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06" name="Google Shape;4106;p7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07" name="Google Shape;4107;p7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108" name="Google Shape;4108;p7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109" name="Google Shape;4109;p7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0" name="Google Shape;4110;p7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111" name="Google Shape;4111;p7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74"/>
          <p:cNvGrpSpPr/>
          <p:nvPr/>
        </p:nvGrpSpPr>
        <p:grpSpPr>
          <a:xfrm>
            <a:off x="753952" y="2401541"/>
            <a:ext cx="1412054" cy="633562"/>
            <a:chOff x="1187400" y="2529299"/>
            <a:chExt cx="6769193" cy="2241903"/>
          </a:xfrm>
        </p:grpSpPr>
        <p:sp>
          <p:nvSpPr>
            <p:cNvPr id="4118" name="Google Shape;4118;p7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19" name="Google Shape;4119;p7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20" name="Google Shape;4120;p7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21" name="Google Shape;4121;p7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22" name="Google Shape;4122;p7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23" name="Google Shape;4123;p7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24" name="Google Shape;4124;p7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125" name="Google Shape;4125;p74"/>
            <p:cNvCxnSpPr>
              <a:stCxn id="4118" idx="2"/>
              <a:endCxn id="411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26" name="Google Shape;4126;p74"/>
            <p:cNvCxnSpPr>
              <a:stCxn id="4120" idx="0"/>
              <a:endCxn id="411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27" name="Google Shape;4127;p74"/>
            <p:cNvCxnSpPr>
              <a:stCxn id="4120" idx="2"/>
              <a:endCxn id="412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28" name="Google Shape;4128;p74"/>
            <p:cNvCxnSpPr>
              <a:stCxn id="4121" idx="0"/>
              <a:endCxn id="412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29" name="Google Shape;4129;p74"/>
            <p:cNvCxnSpPr>
              <a:stCxn id="4119" idx="2"/>
              <a:endCxn id="412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30" name="Google Shape;4130;p74"/>
            <p:cNvCxnSpPr>
              <a:stCxn id="4123" idx="0"/>
              <a:endCxn id="411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131" name="Google Shape;4131;p74"/>
          <p:cNvGrpSpPr/>
          <p:nvPr/>
        </p:nvGrpSpPr>
        <p:grpSpPr>
          <a:xfrm>
            <a:off x="6840198" y="2894250"/>
            <a:ext cx="1579035" cy="540873"/>
            <a:chOff x="6895650" y="3126697"/>
            <a:chExt cx="1436662" cy="492105"/>
          </a:xfrm>
        </p:grpSpPr>
        <p:sp>
          <p:nvSpPr>
            <p:cNvPr id="4132" name="Google Shape;4132;p7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7" name="Google Shape;4137;p74"/>
            <p:cNvGrpSpPr/>
            <p:nvPr/>
          </p:nvGrpSpPr>
          <p:grpSpPr>
            <a:xfrm>
              <a:off x="6995957" y="3335810"/>
              <a:ext cx="1230393" cy="71754"/>
              <a:chOff x="6995957" y="3287964"/>
              <a:chExt cx="1230393" cy="71754"/>
            </a:xfrm>
          </p:grpSpPr>
          <p:sp>
            <p:nvSpPr>
              <p:cNvPr id="4138" name="Google Shape;4138;p7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3" name="Google Shape;4143;p74"/>
          <p:cNvGrpSpPr/>
          <p:nvPr/>
        </p:nvGrpSpPr>
        <p:grpSpPr>
          <a:xfrm>
            <a:off x="6838780" y="3531013"/>
            <a:ext cx="1581862" cy="650625"/>
            <a:chOff x="6777990" y="3710194"/>
            <a:chExt cx="1646915" cy="677382"/>
          </a:xfrm>
        </p:grpSpPr>
        <p:grpSp>
          <p:nvGrpSpPr>
            <p:cNvPr id="4144" name="Google Shape;4144;p74"/>
            <p:cNvGrpSpPr/>
            <p:nvPr/>
          </p:nvGrpSpPr>
          <p:grpSpPr>
            <a:xfrm>
              <a:off x="6777990" y="3874492"/>
              <a:ext cx="411129" cy="513083"/>
              <a:chOff x="6777990" y="3874492"/>
              <a:chExt cx="411129" cy="513083"/>
            </a:xfrm>
          </p:grpSpPr>
          <p:cxnSp>
            <p:nvCxnSpPr>
              <p:cNvPr id="4145" name="Google Shape;4145;p7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46" name="Google Shape;4146;p7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74"/>
            <p:cNvGrpSpPr/>
            <p:nvPr/>
          </p:nvGrpSpPr>
          <p:grpSpPr>
            <a:xfrm>
              <a:off x="7188425" y="3710194"/>
              <a:ext cx="411123" cy="520535"/>
              <a:chOff x="7188425" y="3710194"/>
              <a:chExt cx="411123" cy="520535"/>
            </a:xfrm>
          </p:grpSpPr>
          <p:cxnSp>
            <p:nvCxnSpPr>
              <p:cNvPr id="4148" name="Google Shape;4148;p7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49" name="Google Shape;4149;p7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74"/>
            <p:cNvGrpSpPr/>
            <p:nvPr/>
          </p:nvGrpSpPr>
          <p:grpSpPr>
            <a:xfrm>
              <a:off x="7603341" y="3874492"/>
              <a:ext cx="411474" cy="513083"/>
              <a:chOff x="7603341" y="3874492"/>
              <a:chExt cx="411474" cy="513083"/>
            </a:xfrm>
          </p:grpSpPr>
          <p:cxnSp>
            <p:nvCxnSpPr>
              <p:cNvPr id="4151" name="Google Shape;4151;p7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52" name="Google Shape;4152;p7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74"/>
            <p:cNvGrpSpPr/>
            <p:nvPr/>
          </p:nvGrpSpPr>
          <p:grpSpPr>
            <a:xfrm>
              <a:off x="8013776" y="3722847"/>
              <a:ext cx="411129" cy="507881"/>
              <a:chOff x="8013776" y="3722847"/>
              <a:chExt cx="411129" cy="507881"/>
            </a:xfrm>
          </p:grpSpPr>
          <p:cxnSp>
            <p:nvCxnSpPr>
              <p:cNvPr id="4154" name="Google Shape;4154;p7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55" name="Google Shape;4155;p7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6" name="Google Shape;4156;p74"/>
          <p:cNvGrpSpPr/>
          <p:nvPr/>
        </p:nvGrpSpPr>
        <p:grpSpPr>
          <a:xfrm>
            <a:off x="5258295" y="2703853"/>
            <a:ext cx="1421889" cy="1020603"/>
            <a:chOff x="5190863" y="2824811"/>
            <a:chExt cx="1544860" cy="1108869"/>
          </a:xfrm>
        </p:grpSpPr>
        <p:grpSp>
          <p:nvGrpSpPr>
            <p:cNvPr id="4157" name="Google Shape;4157;p74"/>
            <p:cNvGrpSpPr/>
            <p:nvPr/>
          </p:nvGrpSpPr>
          <p:grpSpPr>
            <a:xfrm>
              <a:off x="5938695" y="3176919"/>
              <a:ext cx="685761" cy="404739"/>
              <a:chOff x="5938695" y="3176919"/>
              <a:chExt cx="685761" cy="404739"/>
            </a:xfrm>
          </p:grpSpPr>
          <p:grpSp>
            <p:nvGrpSpPr>
              <p:cNvPr id="4158" name="Google Shape;4158;p74"/>
              <p:cNvGrpSpPr/>
              <p:nvPr/>
            </p:nvGrpSpPr>
            <p:grpSpPr>
              <a:xfrm>
                <a:off x="5938695" y="3176919"/>
                <a:ext cx="685761" cy="404739"/>
                <a:chOff x="5938695" y="3176919"/>
                <a:chExt cx="685761" cy="404739"/>
              </a:xfrm>
            </p:grpSpPr>
            <p:sp>
              <p:nvSpPr>
                <p:cNvPr id="4159" name="Google Shape;4159;p7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1" name="Google Shape;4161;p7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74"/>
            <p:cNvGrpSpPr/>
            <p:nvPr/>
          </p:nvGrpSpPr>
          <p:grpSpPr>
            <a:xfrm>
              <a:off x="5305233" y="3176835"/>
              <a:ext cx="685971" cy="404655"/>
              <a:chOff x="5305233" y="3176835"/>
              <a:chExt cx="685971" cy="404655"/>
            </a:xfrm>
          </p:grpSpPr>
          <p:grpSp>
            <p:nvGrpSpPr>
              <p:cNvPr id="4163" name="Google Shape;4163;p74"/>
              <p:cNvGrpSpPr/>
              <p:nvPr/>
            </p:nvGrpSpPr>
            <p:grpSpPr>
              <a:xfrm>
                <a:off x="5305233" y="3176835"/>
                <a:ext cx="685971" cy="404655"/>
                <a:chOff x="5305233" y="3176835"/>
                <a:chExt cx="685971" cy="404655"/>
              </a:xfrm>
            </p:grpSpPr>
            <p:sp>
              <p:nvSpPr>
                <p:cNvPr id="4164" name="Google Shape;4164;p7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6" name="Google Shape;4166;p7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7" name="Google Shape;4167;p7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8" name="Google Shape;4168;p74"/>
            <p:cNvGrpSpPr/>
            <p:nvPr/>
          </p:nvGrpSpPr>
          <p:grpSpPr>
            <a:xfrm>
              <a:off x="5657361" y="2824811"/>
              <a:ext cx="1078361" cy="404655"/>
              <a:chOff x="5657361" y="2824811"/>
              <a:chExt cx="1078361" cy="404655"/>
            </a:xfrm>
          </p:grpSpPr>
          <p:grpSp>
            <p:nvGrpSpPr>
              <p:cNvPr id="4169" name="Google Shape;4169;p74"/>
              <p:cNvGrpSpPr/>
              <p:nvPr/>
            </p:nvGrpSpPr>
            <p:grpSpPr>
              <a:xfrm>
                <a:off x="5657361" y="2824811"/>
                <a:ext cx="1078361" cy="404655"/>
                <a:chOff x="5657361" y="2824811"/>
                <a:chExt cx="1078361" cy="404655"/>
              </a:xfrm>
            </p:grpSpPr>
            <p:grpSp>
              <p:nvGrpSpPr>
                <p:cNvPr id="4170" name="Google Shape;4170;p74"/>
                <p:cNvGrpSpPr/>
                <p:nvPr/>
              </p:nvGrpSpPr>
              <p:grpSpPr>
                <a:xfrm>
                  <a:off x="5938485" y="2824811"/>
                  <a:ext cx="797237" cy="404655"/>
                  <a:chOff x="5938485" y="2824811"/>
                  <a:chExt cx="797237" cy="404655"/>
                </a:xfrm>
              </p:grpSpPr>
              <p:sp>
                <p:nvSpPr>
                  <p:cNvPr id="4171" name="Google Shape;4171;p7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3" name="Google Shape;4173;p7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7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74"/>
            <p:cNvGrpSpPr/>
            <p:nvPr/>
          </p:nvGrpSpPr>
          <p:grpSpPr>
            <a:xfrm>
              <a:off x="5190863" y="3528942"/>
              <a:ext cx="1078026" cy="404739"/>
              <a:chOff x="5190863" y="3528942"/>
              <a:chExt cx="1078026" cy="404739"/>
            </a:xfrm>
          </p:grpSpPr>
          <p:sp>
            <p:nvSpPr>
              <p:cNvPr id="4176" name="Google Shape;4176;p7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7" name="Google Shape;4177;p74"/>
              <p:cNvGrpSpPr/>
              <p:nvPr/>
            </p:nvGrpSpPr>
            <p:grpSpPr>
              <a:xfrm>
                <a:off x="5190863" y="3528942"/>
                <a:ext cx="1078026" cy="404739"/>
                <a:chOff x="5190863" y="3528942"/>
                <a:chExt cx="1078026" cy="404739"/>
              </a:xfrm>
            </p:grpSpPr>
            <p:sp>
              <p:nvSpPr>
                <p:cNvPr id="4178" name="Google Shape;4178;p7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80" name="Google Shape;4180;p74"/>
          <p:cNvGrpSpPr/>
          <p:nvPr/>
        </p:nvGrpSpPr>
        <p:grpSpPr>
          <a:xfrm>
            <a:off x="724302" y="1268321"/>
            <a:ext cx="1086719" cy="879487"/>
            <a:chOff x="803162" y="1474292"/>
            <a:chExt cx="1086719" cy="879487"/>
          </a:xfrm>
        </p:grpSpPr>
        <p:grpSp>
          <p:nvGrpSpPr>
            <p:cNvPr id="4181" name="Google Shape;4181;p74"/>
            <p:cNvGrpSpPr/>
            <p:nvPr/>
          </p:nvGrpSpPr>
          <p:grpSpPr>
            <a:xfrm>
              <a:off x="803162" y="1625948"/>
              <a:ext cx="445856" cy="576579"/>
              <a:chOff x="803162" y="1625948"/>
              <a:chExt cx="445856" cy="576579"/>
            </a:xfrm>
          </p:grpSpPr>
          <p:sp>
            <p:nvSpPr>
              <p:cNvPr id="4182" name="Google Shape;4182;p7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3" name="Google Shape;4183;p74"/>
              <p:cNvGrpSpPr/>
              <p:nvPr/>
            </p:nvGrpSpPr>
            <p:grpSpPr>
              <a:xfrm>
                <a:off x="1056023" y="1625948"/>
                <a:ext cx="192995" cy="576579"/>
                <a:chOff x="1056023" y="1625948"/>
                <a:chExt cx="192995" cy="576579"/>
              </a:xfrm>
            </p:grpSpPr>
            <p:sp>
              <p:nvSpPr>
                <p:cNvPr id="4184" name="Google Shape;4184;p7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9" name="Google Shape;4189;p74"/>
            <p:cNvGrpSpPr/>
            <p:nvPr/>
          </p:nvGrpSpPr>
          <p:grpSpPr>
            <a:xfrm>
              <a:off x="1371406" y="1474292"/>
              <a:ext cx="518475" cy="879487"/>
              <a:chOff x="1398231" y="1474292"/>
              <a:chExt cx="518475" cy="879487"/>
            </a:xfrm>
          </p:grpSpPr>
          <p:grpSp>
            <p:nvGrpSpPr>
              <p:cNvPr id="4190" name="Google Shape;4190;p74"/>
              <p:cNvGrpSpPr/>
              <p:nvPr/>
            </p:nvGrpSpPr>
            <p:grpSpPr>
              <a:xfrm>
                <a:off x="1398231" y="1474292"/>
                <a:ext cx="518475" cy="341643"/>
                <a:chOff x="1398231" y="1474292"/>
                <a:chExt cx="518475" cy="341643"/>
              </a:xfrm>
            </p:grpSpPr>
            <p:sp>
              <p:nvSpPr>
                <p:cNvPr id="4191" name="Google Shape;4191;p7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2" name="Google Shape;4192;p74"/>
                <p:cNvGrpSpPr/>
                <p:nvPr/>
              </p:nvGrpSpPr>
              <p:grpSpPr>
                <a:xfrm>
                  <a:off x="1616453" y="1474292"/>
                  <a:ext cx="300253" cy="341643"/>
                  <a:chOff x="1616453" y="1475379"/>
                  <a:chExt cx="300253" cy="341643"/>
                </a:xfrm>
              </p:grpSpPr>
              <p:sp>
                <p:nvSpPr>
                  <p:cNvPr id="4193" name="Google Shape;4193;p7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0" name="Google Shape;4200;p74"/>
                  <p:cNvGrpSpPr/>
                  <p:nvPr/>
                </p:nvGrpSpPr>
                <p:grpSpPr>
                  <a:xfrm>
                    <a:off x="1839639" y="1475379"/>
                    <a:ext cx="77067" cy="341643"/>
                    <a:chOff x="1839639" y="1475379"/>
                    <a:chExt cx="77067" cy="341643"/>
                  </a:xfrm>
                </p:grpSpPr>
                <p:sp>
                  <p:nvSpPr>
                    <p:cNvPr id="4201" name="Google Shape;4201;p7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03" name="Google Shape;4203;p74"/>
              <p:cNvGrpSpPr/>
              <p:nvPr/>
            </p:nvGrpSpPr>
            <p:grpSpPr>
              <a:xfrm>
                <a:off x="1398451" y="2012951"/>
                <a:ext cx="518255" cy="340828"/>
                <a:chOff x="1398451" y="2012951"/>
                <a:chExt cx="518255" cy="340828"/>
              </a:xfrm>
            </p:grpSpPr>
            <p:sp>
              <p:nvSpPr>
                <p:cNvPr id="4204" name="Google Shape;4204;p7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5" name="Google Shape;4205;p74"/>
                <p:cNvGrpSpPr/>
                <p:nvPr/>
              </p:nvGrpSpPr>
              <p:grpSpPr>
                <a:xfrm>
                  <a:off x="1616453" y="2012951"/>
                  <a:ext cx="300253" cy="340828"/>
                  <a:chOff x="1616453" y="2013538"/>
                  <a:chExt cx="300253" cy="340828"/>
                </a:xfrm>
              </p:grpSpPr>
              <p:sp>
                <p:nvSpPr>
                  <p:cNvPr id="4206" name="Google Shape;4206;p7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3" name="Google Shape;4213;p74"/>
                  <p:cNvGrpSpPr/>
                  <p:nvPr/>
                </p:nvGrpSpPr>
                <p:grpSpPr>
                  <a:xfrm>
                    <a:off x="1839639" y="2013538"/>
                    <a:ext cx="77067" cy="340828"/>
                    <a:chOff x="1839639" y="2013538"/>
                    <a:chExt cx="77067" cy="340828"/>
                  </a:xfrm>
                </p:grpSpPr>
                <p:sp>
                  <p:nvSpPr>
                    <p:cNvPr id="4214" name="Google Shape;4214;p7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216" name="Google Shape;4216;p74"/>
          <p:cNvGrpSpPr/>
          <p:nvPr/>
        </p:nvGrpSpPr>
        <p:grpSpPr>
          <a:xfrm>
            <a:off x="721126" y="3399508"/>
            <a:ext cx="1368681" cy="682918"/>
            <a:chOff x="724986" y="3605478"/>
            <a:chExt cx="1368681" cy="682918"/>
          </a:xfrm>
        </p:grpSpPr>
        <p:grpSp>
          <p:nvGrpSpPr>
            <p:cNvPr id="4217" name="Google Shape;4217;p74"/>
            <p:cNvGrpSpPr/>
            <p:nvPr/>
          </p:nvGrpSpPr>
          <p:grpSpPr>
            <a:xfrm>
              <a:off x="1289102" y="3823629"/>
              <a:ext cx="240442" cy="250435"/>
              <a:chOff x="-165066" y="3843615"/>
              <a:chExt cx="221259" cy="230455"/>
            </a:xfrm>
          </p:grpSpPr>
          <p:sp>
            <p:nvSpPr>
              <p:cNvPr id="4218" name="Google Shape;4218;p7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74"/>
            <p:cNvGrpSpPr/>
            <p:nvPr/>
          </p:nvGrpSpPr>
          <p:grpSpPr>
            <a:xfrm>
              <a:off x="724986" y="3605478"/>
              <a:ext cx="1368681" cy="682918"/>
              <a:chOff x="724986" y="3605478"/>
              <a:chExt cx="1368681" cy="682918"/>
            </a:xfrm>
          </p:grpSpPr>
          <p:grpSp>
            <p:nvGrpSpPr>
              <p:cNvPr id="4239" name="Google Shape;4239;p74"/>
              <p:cNvGrpSpPr/>
              <p:nvPr/>
            </p:nvGrpSpPr>
            <p:grpSpPr>
              <a:xfrm>
                <a:off x="1498221" y="4047614"/>
                <a:ext cx="529172" cy="240783"/>
                <a:chOff x="1498221" y="4047614"/>
                <a:chExt cx="529172" cy="240783"/>
              </a:xfrm>
            </p:grpSpPr>
            <p:grpSp>
              <p:nvGrpSpPr>
                <p:cNvPr id="4240" name="Google Shape;4240;p74"/>
                <p:cNvGrpSpPr/>
                <p:nvPr/>
              </p:nvGrpSpPr>
              <p:grpSpPr>
                <a:xfrm>
                  <a:off x="1826655" y="4224370"/>
                  <a:ext cx="200738" cy="25631"/>
                  <a:chOff x="1826655" y="4224370"/>
                  <a:chExt cx="200738" cy="25631"/>
                </a:xfrm>
              </p:grpSpPr>
              <p:sp>
                <p:nvSpPr>
                  <p:cNvPr id="4241" name="Google Shape;4241;p7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74"/>
                <p:cNvGrpSpPr/>
                <p:nvPr/>
              </p:nvGrpSpPr>
              <p:grpSpPr>
                <a:xfrm>
                  <a:off x="1498221" y="4047614"/>
                  <a:ext cx="328444" cy="240783"/>
                  <a:chOff x="1498221" y="4047614"/>
                  <a:chExt cx="328444" cy="240783"/>
                </a:xfrm>
              </p:grpSpPr>
              <p:sp>
                <p:nvSpPr>
                  <p:cNvPr id="4244" name="Google Shape;4244;p7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5" name="Google Shape;4245;p74"/>
                  <p:cNvGrpSpPr/>
                  <p:nvPr/>
                </p:nvGrpSpPr>
                <p:grpSpPr>
                  <a:xfrm>
                    <a:off x="1498221" y="4047614"/>
                    <a:ext cx="150566" cy="190416"/>
                    <a:chOff x="1498221" y="4047614"/>
                    <a:chExt cx="150566" cy="190416"/>
                  </a:xfrm>
                </p:grpSpPr>
                <p:sp>
                  <p:nvSpPr>
                    <p:cNvPr id="4246" name="Google Shape;4246;p7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48" name="Google Shape;4248;p74"/>
              <p:cNvGrpSpPr/>
              <p:nvPr/>
            </p:nvGrpSpPr>
            <p:grpSpPr>
              <a:xfrm>
                <a:off x="1560718" y="3800594"/>
                <a:ext cx="532948" cy="302090"/>
                <a:chOff x="1560718" y="3800594"/>
                <a:chExt cx="532948" cy="302090"/>
              </a:xfrm>
            </p:grpSpPr>
            <p:grpSp>
              <p:nvGrpSpPr>
                <p:cNvPr id="4249" name="Google Shape;4249;p74"/>
                <p:cNvGrpSpPr/>
                <p:nvPr/>
              </p:nvGrpSpPr>
              <p:grpSpPr>
                <a:xfrm>
                  <a:off x="1912179" y="3827344"/>
                  <a:ext cx="181487" cy="25631"/>
                  <a:chOff x="1912179" y="3827344"/>
                  <a:chExt cx="181487" cy="25631"/>
                </a:xfrm>
              </p:grpSpPr>
              <p:sp>
                <p:nvSpPr>
                  <p:cNvPr id="4250" name="Google Shape;4250;p7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74"/>
                <p:cNvGrpSpPr/>
                <p:nvPr/>
              </p:nvGrpSpPr>
              <p:grpSpPr>
                <a:xfrm>
                  <a:off x="1912179" y="4044505"/>
                  <a:ext cx="181487" cy="25622"/>
                  <a:chOff x="1912179" y="4044506"/>
                  <a:chExt cx="181487" cy="25622"/>
                </a:xfrm>
              </p:grpSpPr>
              <p:sp>
                <p:nvSpPr>
                  <p:cNvPr id="4253" name="Google Shape;4253;p7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74"/>
                <p:cNvGrpSpPr/>
                <p:nvPr/>
              </p:nvGrpSpPr>
              <p:grpSpPr>
                <a:xfrm>
                  <a:off x="1560718" y="3800594"/>
                  <a:ext cx="351472" cy="302090"/>
                  <a:chOff x="1560718" y="3800594"/>
                  <a:chExt cx="351472" cy="302090"/>
                </a:xfrm>
              </p:grpSpPr>
              <p:grpSp>
                <p:nvGrpSpPr>
                  <p:cNvPr id="4256" name="Google Shape;4256;p74"/>
                  <p:cNvGrpSpPr/>
                  <p:nvPr/>
                </p:nvGrpSpPr>
                <p:grpSpPr>
                  <a:xfrm>
                    <a:off x="1560718" y="3842857"/>
                    <a:ext cx="173586" cy="217131"/>
                    <a:chOff x="1560718" y="3842857"/>
                    <a:chExt cx="173586" cy="217131"/>
                  </a:xfrm>
                </p:grpSpPr>
                <p:sp>
                  <p:nvSpPr>
                    <p:cNvPr id="4257" name="Google Shape;4257;p7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0" name="Google Shape;4260;p7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62" name="Google Shape;4262;p7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3" name="Google Shape;4263;p74"/>
              <p:cNvGrpSpPr/>
              <p:nvPr/>
            </p:nvGrpSpPr>
            <p:grpSpPr>
              <a:xfrm>
                <a:off x="785350" y="3605478"/>
                <a:ext cx="535311" cy="249245"/>
                <a:chOff x="785350" y="3605478"/>
                <a:chExt cx="535311" cy="249245"/>
              </a:xfrm>
            </p:grpSpPr>
            <p:grpSp>
              <p:nvGrpSpPr>
                <p:cNvPr id="4264" name="Google Shape;4264;p74"/>
                <p:cNvGrpSpPr/>
                <p:nvPr/>
              </p:nvGrpSpPr>
              <p:grpSpPr>
                <a:xfrm>
                  <a:off x="785350" y="3605478"/>
                  <a:ext cx="376191" cy="102736"/>
                  <a:chOff x="785350" y="3605478"/>
                  <a:chExt cx="376191" cy="102736"/>
                </a:xfrm>
              </p:grpSpPr>
              <p:sp>
                <p:nvSpPr>
                  <p:cNvPr id="4265" name="Google Shape;4265;p7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74"/>
                <p:cNvGrpSpPr/>
                <p:nvPr/>
              </p:nvGrpSpPr>
              <p:grpSpPr>
                <a:xfrm>
                  <a:off x="1161530" y="3655851"/>
                  <a:ext cx="159131" cy="198872"/>
                  <a:chOff x="1161530" y="3655851"/>
                  <a:chExt cx="159131" cy="198872"/>
                </a:xfrm>
              </p:grpSpPr>
              <p:sp>
                <p:nvSpPr>
                  <p:cNvPr id="4269" name="Google Shape;4269;p7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1" name="Google Shape;4271;p74"/>
              <p:cNvGrpSpPr/>
              <p:nvPr/>
            </p:nvGrpSpPr>
            <p:grpSpPr>
              <a:xfrm>
                <a:off x="785350" y="4047614"/>
                <a:ext cx="535311" cy="240783"/>
                <a:chOff x="785350" y="4047614"/>
                <a:chExt cx="535311" cy="240783"/>
              </a:xfrm>
            </p:grpSpPr>
            <p:grpSp>
              <p:nvGrpSpPr>
                <p:cNvPr id="4272" name="Google Shape;4272;p74"/>
                <p:cNvGrpSpPr/>
                <p:nvPr/>
              </p:nvGrpSpPr>
              <p:grpSpPr>
                <a:xfrm>
                  <a:off x="1161636" y="4047614"/>
                  <a:ext cx="159025" cy="190415"/>
                  <a:chOff x="1161636" y="4047614"/>
                  <a:chExt cx="159025" cy="190415"/>
                </a:xfrm>
              </p:grpSpPr>
              <p:sp>
                <p:nvSpPr>
                  <p:cNvPr id="4273" name="Google Shape;4273;p7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74"/>
                <p:cNvGrpSpPr/>
                <p:nvPr/>
              </p:nvGrpSpPr>
              <p:grpSpPr>
                <a:xfrm>
                  <a:off x="785350" y="4185661"/>
                  <a:ext cx="376191" cy="102736"/>
                  <a:chOff x="785350" y="4185661"/>
                  <a:chExt cx="376191" cy="102736"/>
                </a:xfrm>
              </p:grpSpPr>
              <p:sp>
                <p:nvSpPr>
                  <p:cNvPr id="4276" name="Google Shape;4276;p7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9" name="Google Shape;4279;p74"/>
              <p:cNvGrpSpPr/>
              <p:nvPr/>
            </p:nvGrpSpPr>
            <p:grpSpPr>
              <a:xfrm>
                <a:off x="1501054" y="3605478"/>
                <a:ext cx="526340" cy="249240"/>
                <a:chOff x="1501054" y="3605478"/>
                <a:chExt cx="526340" cy="249240"/>
              </a:xfrm>
            </p:grpSpPr>
            <p:grpSp>
              <p:nvGrpSpPr>
                <p:cNvPr id="4280" name="Google Shape;4280;p74"/>
                <p:cNvGrpSpPr/>
                <p:nvPr/>
              </p:nvGrpSpPr>
              <p:grpSpPr>
                <a:xfrm>
                  <a:off x="1834208" y="3643867"/>
                  <a:ext cx="193185" cy="25622"/>
                  <a:chOff x="1834208" y="3643867"/>
                  <a:chExt cx="193185" cy="25622"/>
                </a:xfrm>
              </p:grpSpPr>
              <p:sp>
                <p:nvSpPr>
                  <p:cNvPr id="4281" name="Google Shape;4281;p7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74"/>
                <p:cNvGrpSpPr/>
                <p:nvPr/>
              </p:nvGrpSpPr>
              <p:grpSpPr>
                <a:xfrm>
                  <a:off x="1501054" y="3605478"/>
                  <a:ext cx="333165" cy="249240"/>
                  <a:chOff x="1501054" y="3605478"/>
                  <a:chExt cx="333165" cy="249240"/>
                </a:xfrm>
              </p:grpSpPr>
              <p:sp>
                <p:nvSpPr>
                  <p:cNvPr id="4284" name="Google Shape;4284;p7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5" name="Google Shape;4285;p74"/>
                  <p:cNvGrpSpPr/>
                  <p:nvPr/>
                </p:nvGrpSpPr>
                <p:grpSpPr>
                  <a:xfrm>
                    <a:off x="1501054" y="3655851"/>
                    <a:ext cx="155286" cy="198867"/>
                    <a:chOff x="1501054" y="3655851"/>
                    <a:chExt cx="155286" cy="198867"/>
                  </a:xfrm>
                </p:grpSpPr>
                <p:sp>
                  <p:nvSpPr>
                    <p:cNvPr id="4286" name="Google Shape;4286;p7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88" name="Google Shape;4288;p74"/>
              <p:cNvGrpSpPr/>
              <p:nvPr/>
            </p:nvGrpSpPr>
            <p:grpSpPr>
              <a:xfrm>
                <a:off x="724986" y="3800594"/>
                <a:ext cx="532950" cy="302090"/>
                <a:chOff x="724986" y="3800594"/>
                <a:chExt cx="532950" cy="302090"/>
              </a:xfrm>
            </p:grpSpPr>
            <p:grpSp>
              <p:nvGrpSpPr>
                <p:cNvPr id="4289" name="Google Shape;4289;p74"/>
                <p:cNvGrpSpPr/>
                <p:nvPr/>
              </p:nvGrpSpPr>
              <p:grpSpPr>
                <a:xfrm>
                  <a:off x="724986" y="4044367"/>
                  <a:ext cx="181314" cy="25626"/>
                  <a:chOff x="724986" y="4044367"/>
                  <a:chExt cx="181314" cy="25626"/>
                </a:xfrm>
              </p:grpSpPr>
              <p:sp>
                <p:nvSpPr>
                  <p:cNvPr id="4290" name="Google Shape;4290;p7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74"/>
                <p:cNvGrpSpPr/>
                <p:nvPr/>
              </p:nvGrpSpPr>
              <p:grpSpPr>
                <a:xfrm>
                  <a:off x="906290" y="3800594"/>
                  <a:ext cx="351646" cy="302090"/>
                  <a:chOff x="906290" y="3800594"/>
                  <a:chExt cx="351646" cy="302090"/>
                </a:xfrm>
              </p:grpSpPr>
              <p:grpSp>
                <p:nvGrpSpPr>
                  <p:cNvPr id="4293" name="Google Shape;4293;p74"/>
                  <p:cNvGrpSpPr/>
                  <p:nvPr/>
                </p:nvGrpSpPr>
                <p:grpSpPr>
                  <a:xfrm>
                    <a:off x="1084172" y="3842857"/>
                    <a:ext cx="173764" cy="217131"/>
                    <a:chOff x="1084172" y="3842857"/>
                    <a:chExt cx="173764" cy="217131"/>
                  </a:xfrm>
                </p:grpSpPr>
                <p:grpSp>
                  <p:nvGrpSpPr>
                    <p:cNvPr id="4294" name="Google Shape;4294;p74"/>
                    <p:cNvGrpSpPr/>
                    <p:nvPr/>
                  </p:nvGrpSpPr>
                  <p:grpSpPr>
                    <a:xfrm>
                      <a:off x="1156862" y="3936509"/>
                      <a:ext cx="101073" cy="25622"/>
                      <a:chOff x="1156862" y="3936509"/>
                      <a:chExt cx="101073" cy="25622"/>
                    </a:xfrm>
                  </p:grpSpPr>
                  <p:sp>
                    <p:nvSpPr>
                      <p:cNvPr id="4295" name="Google Shape;4295;p7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7" name="Google Shape;4297;p7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8" name="Google Shape;4298;p7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74"/>
                <p:cNvGrpSpPr/>
                <p:nvPr/>
              </p:nvGrpSpPr>
              <p:grpSpPr>
                <a:xfrm>
                  <a:off x="724986" y="3830189"/>
                  <a:ext cx="189533" cy="25626"/>
                  <a:chOff x="724986" y="3830189"/>
                  <a:chExt cx="189533" cy="25626"/>
                </a:xfrm>
              </p:grpSpPr>
              <p:sp>
                <p:nvSpPr>
                  <p:cNvPr id="4301" name="Google Shape;4301;p7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303" name="Google Shape;4303;p74"/>
          <p:cNvGrpSpPr/>
          <p:nvPr/>
        </p:nvGrpSpPr>
        <p:grpSpPr>
          <a:xfrm>
            <a:off x="2249438" y="2249669"/>
            <a:ext cx="948701" cy="935378"/>
            <a:chOff x="2253298" y="2428317"/>
            <a:chExt cx="948701" cy="935378"/>
          </a:xfrm>
        </p:grpSpPr>
        <p:sp>
          <p:nvSpPr>
            <p:cNvPr id="4304" name="Google Shape;4304;p7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0" name="Shape 4340"/>
        <p:cNvGrpSpPr/>
        <p:nvPr/>
      </p:nvGrpSpPr>
      <p:grpSpPr>
        <a:xfrm>
          <a:off x="0" y="0"/>
          <a:ext cx="0" cy="0"/>
          <a:chOff x="0" y="0"/>
          <a:chExt cx="0" cy="0"/>
        </a:xfrm>
      </p:grpSpPr>
      <p:grpSp>
        <p:nvGrpSpPr>
          <p:cNvPr id="4341" name="Google Shape;4341;p75"/>
          <p:cNvGrpSpPr/>
          <p:nvPr/>
        </p:nvGrpSpPr>
        <p:grpSpPr>
          <a:xfrm>
            <a:off x="3339745" y="952988"/>
            <a:ext cx="2363393" cy="1017867"/>
            <a:chOff x="3292400" y="1219146"/>
            <a:chExt cx="2615240" cy="1110239"/>
          </a:xfrm>
        </p:grpSpPr>
        <p:sp>
          <p:nvSpPr>
            <p:cNvPr id="4342" name="Google Shape;4342;p7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343" name="Google Shape;4343;p7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44" name="Google Shape;4344;p7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345" name="Google Shape;4345;p7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346" name="Google Shape;4346;p7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347" name="Google Shape;4347;p7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348" name="Google Shape;4348;p7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349" name="Google Shape;4349;p7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350" name="Google Shape;4350;p7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351" name="Google Shape;4351;p7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352" name="Google Shape;4352;p7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53" name="Google Shape;4353;p7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354" name="Google Shape;4354;p7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55" name="Google Shape;4355;p7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356" name="Google Shape;4356;p75"/>
            <p:cNvGrpSpPr/>
            <p:nvPr/>
          </p:nvGrpSpPr>
          <p:grpSpPr>
            <a:xfrm>
              <a:off x="3748438" y="1378608"/>
              <a:ext cx="2159202" cy="903971"/>
              <a:chOff x="1683525" y="2179850"/>
              <a:chExt cx="4519050" cy="2134525"/>
            </a:xfrm>
          </p:grpSpPr>
          <p:sp>
            <p:nvSpPr>
              <p:cNvPr id="4357" name="Google Shape;4357;p7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58" name="Google Shape;4358;p7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59" name="Google Shape;4359;p7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60" name="Google Shape;4360;p7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61" name="Google Shape;4361;p7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62" name="Google Shape;4362;p7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63" name="Google Shape;4363;p7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64" name="Google Shape;4364;p7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65" name="Google Shape;4365;p7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66" name="Google Shape;4366;p7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67" name="Google Shape;4367;p7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68" name="Google Shape;4368;p7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369" name="Google Shape;4369;p75"/>
          <p:cNvGraphicFramePr/>
          <p:nvPr/>
        </p:nvGraphicFramePr>
        <p:xfrm>
          <a:off x="5935838" y="2130461"/>
          <a:ext cx="3000000" cy="3000000"/>
        </p:xfrm>
        <a:graphic>
          <a:graphicData uri="http://schemas.openxmlformats.org/drawingml/2006/table">
            <a:tbl>
              <a:tblPr>
                <a:noFill/>
                <a:tableStyleId>{CD5193B6-D86C-4DB9-ACE4-BE80D5008C26}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70" name="Google Shape;4370;p75"/>
          <p:cNvGrpSpPr/>
          <p:nvPr/>
        </p:nvGrpSpPr>
        <p:grpSpPr>
          <a:xfrm>
            <a:off x="5935948" y="3189058"/>
            <a:ext cx="2496964" cy="1001454"/>
            <a:chOff x="1919611" y="789980"/>
            <a:chExt cx="1474179" cy="606868"/>
          </a:xfrm>
        </p:grpSpPr>
        <p:cxnSp>
          <p:nvCxnSpPr>
            <p:cNvPr id="4371" name="Google Shape;4371;p7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72" name="Google Shape;4372;p7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73" name="Google Shape;4373;p7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74" name="Google Shape;4374;p75"/>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375" name="Google Shape;4375;p75"/>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376" name="Google Shape;4376;p75"/>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377" name="Google Shape;4377;p75"/>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378" name="Google Shape;4378;p7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5"/>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385" name="Google Shape;4385;p75"/>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86" name="Google Shape;4386;p75"/>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87" name="Google Shape;4387;p7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75"/>
          <p:cNvGrpSpPr/>
          <p:nvPr/>
        </p:nvGrpSpPr>
        <p:grpSpPr>
          <a:xfrm>
            <a:off x="712562" y="998017"/>
            <a:ext cx="2394370" cy="976502"/>
            <a:chOff x="749309" y="1112739"/>
            <a:chExt cx="2371603" cy="976502"/>
          </a:xfrm>
        </p:grpSpPr>
        <p:sp>
          <p:nvSpPr>
            <p:cNvPr id="4389" name="Google Shape;4389;p7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421" name="Google Shape;4421;p75"/>
          <p:cNvGraphicFramePr/>
          <p:nvPr/>
        </p:nvGraphicFramePr>
        <p:xfrm>
          <a:off x="5935863" y="996311"/>
          <a:ext cx="3000000" cy="3000000"/>
        </p:xfrm>
        <a:graphic>
          <a:graphicData uri="http://schemas.openxmlformats.org/drawingml/2006/table">
            <a:tbl>
              <a:tblPr>
                <a:noFill/>
                <a:tableStyleId>{CD5193B6-D86C-4DB9-ACE4-BE80D5008C26}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422" name="Google Shape;4422;p75"/>
          <p:cNvGraphicFramePr/>
          <p:nvPr/>
        </p:nvGraphicFramePr>
        <p:xfrm>
          <a:off x="3342575" y="2130461"/>
          <a:ext cx="3000000" cy="3000000"/>
        </p:xfrm>
        <a:graphic>
          <a:graphicData uri="http://schemas.openxmlformats.org/drawingml/2006/table">
            <a:tbl>
              <a:tblPr>
                <a:noFill/>
                <a:tableStyleId>{CD5193B6-D86C-4DB9-ACE4-BE80D5008C26}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23" name="Google Shape;4423;p75"/>
          <p:cNvGrpSpPr/>
          <p:nvPr/>
        </p:nvGrpSpPr>
        <p:grpSpPr>
          <a:xfrm>
            <a:off x="4086505" y="2517104"/>
            <a:ext cx="1517436" cy="74460"/>
            <a:chOff x="3980086" y="2804397"/>
            <a:chExt cx="1227600" cy="66900"/>
          </a:xfrm>
        </p:grpSpPr>
        <p:sp>
          <p:nvSpPr>
            <p:cNvPr id="4424" name="Google Shape;4424;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75"/>
          <p:cNvGrpSpPr/>
          <p:nvPr/>
        </p:nvGrpSpPr>
        <p:grpSpPr>
          <a:xfrm>
            <a:off x="4711569" y="2809692"/>
            <a:ext cx="892956" cy="74460"/>
            <a:chOff x="3980086" y="2804397"/>
            <a:chExt cx="1227600" cy="66900"/>
          </a:xfrm>
        </p:grpSpPr>
        <p:sp>
          <p:nvSpPr>
            <p:cNvPr id="4427" name="Google Shape;4427;p7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75"/>
          <p:cNvGrpSpPr/>
          <p:nvPr/>
        </p:nvGrpSpPr>
        <p:grpSpPr>
          <a:xfrm>
            <a:off x="3344661" y="3168575"/>
            <a:ext cx="2363244" cy="1005943"/>
            <a:chOff x="3358415" y="3361302"/>
            <a:chExt cx="2363244" cy="1024695"/>
          </a:xfrm>
        </p:grpSpPr>
        <p:grpSp>
          <p:nvGrpSpPr>
            <p:cNvPr id="4430" name="Google Shape;4430;p75"/>
            <p:cNvGrpSpPr/>
            <p:nvPr/>
          </p:nvGrpSpPr>
          <p:grpSpPr>
            <a:xfrm>
              <a:off x="3358415" y="3361302"/>
              <a:ext cx="441300" cy="1024695"/>
              <a:chOff x="3358415" y="3361302"/>
              <a:chExt cx="441300" cy="1024695"/>
            </a:xfrm>
          </p:grpSpPr>
          <p:sp>
            <p:nvSpPr>
              <p:cNvPr id="4431" name="Google Shape;4431;p7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75"/>
            <p:cNvGrpSpPr/>
            <p:nvPr/>
          </p:nvGrpSpPr>
          <p:grpSpPr>
            <a:xfrm>
              <a:off x="3838901" y="3361302"/>
              <a:ext cx="441300" cy="1024695"/>
              <a:chOff x="3838901" y="3361302"/>
              <a:chExt cx="441300" cy="1024695"/>
            </a:xfrm>
          </p:grpSpPr>
          <p:sp>
            <p:nvSpPr>
              <p:cNvPr id="4438" name="Google Shape;4438;p7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75"/>
            <p:cNvGrpSpPr/>
            <p:nvPr/>
          </p:nvGrpSpPr>
          <p:grpSpPr>
            <a:xfrm>
              <a:off x="4319387" y="3361302"/>
              <a:ext cx="441300" cy="1024695"/>
              <a:chOff x="4319387" y="3361302"/>
              <a:chExt cx="441300" cy="1024695"/>
            </a:xfrm>
          </p:grpSpPr>
          <p:sp>
            <p:nvSpPr>
              <p:cNvPr id="4445" name="Google Shape;4445;p7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75"/>
            <p:cNvGrpSpPr/>
            <p:nvPr/>
          </p:nvGrpSpPr>
          <p:grpSpPr>
            <a:xfrm>
              <a:off x="4799873" y="3361302"/>
              <a:ext cx="441300" cy="1024695"/>
              <a:chOff x="4799873" y="3361302"/>
              <a:chExt cx="441300" cy="1024695"/>
            </a:xfrm>
          </p:grpSpPr>
          <p:sp>
            <p:nvSpPr>
              <p:cNvPr id="4452" name="Google Shape;4452;p7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75"/>
            <p:cNvGrpSpPr/>
            <p:nvPr/>
          </p:nvGrpSpPr>
          <p:grpSpPr>
            <a:xfrm>
              <a:off x="5280360" y="3361302"/>
              <a:ext cx="441300" cy="1024695"/>
              <a:chOff x="5280360" y="3361302"/>
              <a:chExt cx="441300" cy="1024695"/>
            </a:xfrm>
          </p:grpSpPr>
          <p:sp>
            <p:nvSpPr>
              <p:cNvPr id="4459" name="Google Shape;4459;p7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65" name="Google Shape;4465;p75"/>
          <p:cNvGraphicFramePr/>
          <p:nvPr/>
        </p:nvGraphicFramePr>
        <p:xfrm>
          <a:off x="711088" y="2130461"/>
          <a:ext cx="3000000" cy="3000000"/>
        </p:xfrm>
        <a:graphic>
          <a:graphicData uri="http://schemas.openxmlformats.org/drawingml/2006/table">
            <a:tbl>
              <a:tblPr>
                <a:noFill/>
                <a:tableStyleId>{CD5193B6-D86C-4DB9-ACE4-BE80D5008C26}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66" name="Google Shape;4466;p75"/>
          <p:cNvGrpSpPr/>
          <p:nvPr/>
        </p:nvGrpSpPr>
        <p:grpSpPr>
          <a:xfrm>
            <a:off x="712613" y="3180186"/>
            <a:ext cx="2403614" cy="1005900"/>
            <a:chOff x="726450" y="3372825"/>
            <a:chExt cx="2403614" cy="1005900"/>
          </a:xfrm>
        </p:grpSpPr>
        <p:grpSp>
          <p:nvGrpSpPr>
            <p:cNvPr id="4467" name="Google Shape;4467;p75"/>
            <p:cNvGrpSpPr/>
            <p:nvPr/>
          </p:nvGrpSpPr>
          <p:grpSpPr>
            <a:xfrm>
              <a:off x="726450" y="3696000"/>
              <a:ext cx="2403614" cy="500898"/>
              <a:chOff x="726450" y="3696000"/>
              <a:chExt cx="2403614" cy="500898"/>
            </a:xfrm>
          </p:grpSpPr>
          <p:sp>
            <p:nvSpPr>
              <p:cNvPr id="4468" name="Google Shape;4468;p7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69" name="Google Shape;4469;p7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70" name="Google Shape;4470;p75"/>
            <p:cNvGrpSpPr/>
            <p:nvPr/>
          </p:nvGrpSpPr>
          <p:grpSpPr>
            <a:xfrm>
              <a:off x="1348050" y="3372825"/>
              <a:ext cx="1720425" cy="1005900"/>
              <a:chOff x="1348050" y="3372825"/>
              <a:chExt cx="1720425" cy="1005900"/>
            </a:xfrm>
          </p:grpSpPr>
          <p:sp>
            <p:nvSpPr>
              <p:cNvPr id="4471" name="Google Shape;4471;p7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72" name="Google Shape;4472;p7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73" name="Google Shape;4473;p7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74" name="Google Shape;4474;p7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75" name="Google Shape;4475;p7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76" name="Google Shape;4476;p75"/>
            <p:cNvGrpSpPr/>
            <p:nvPr/>
          </p:nvGrpSpPr>
          <p:grpSpPr>
            <a:xfrm>
              <a:off x="1455707" y="3731058"/>
              <a:ext cx="1491150" cy="417657"/>
              <a:chOff x="1455707" y="3731058"/>
              <a:chExt cx="1491150" cy="417657"/>
            </a:xfrm>
          </p:grpSpPr>
          <p:grpSp>
            <p:nvGrpSpPr>
              <p:cNvPr id="4477" name="Google Shape;4477;p75"/>
              <p:cNvGrpSpPr/>
              <p:nvPr/>
            </p:nvGrpSpPr>
            <p:grpSpPr>
              <a:xfrm>
                <a:off x="1472938" y="3745828"/>
                <a:ext cx="72126" cy="53788"/>
                <a:chOff x="1472938" y="3745828"/>
                <a:chExt cx="72126" cy="53788"/>
              </a:xfrm>
            </p:grpSpPr>
            <p:sp>
              <p:nvSpPr>
                <p:cNvPr id="4478" name="Google Shape;4478;p7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75"/>
              <p:cNvGrpSpPr/>
              <p:nvPr/>
            </p:nvGrpSpPr>
            <p:grpSpPr>
              <a:xfrm>
                <a:off x="1819181" y="4089633"/>
                <a:ext cx="72126" cy="53788"/>
                <a:chOff x="1819181" y="4089633"/>
                <a:chExt cx="72126" cy="53788"/>
              </a:xfrm>
            </p:grpSpPr>
            <p:sp>
              <p:nvSpPr>
                <p:cNvPr id="4481" name="Google Shape;4481;p7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75"/>
              <p:cNvGrpSpPr/>
              <p:nvPr/>
            </p:nvGrpSpPr>
            <p:grpSpPr>
              <a:xfrm>
                <a:off x="1455707" y="4084171"/>
                <a:ext cx="64321" cy="64544"/>
                <a:chOff x="1455707" y="4084171"/>
                <a:chExt cx="64321" cy="64544"/>
              </a:xfrm>
            </p:grpSpPr>
            <p:sp>
              <p:nvSpPr>
                <p:cNvPr id="4484" name="Google Shape;4484;p7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75"/>
              <p:cNvGrpSpPr/>
              <p:nvPr/>
            </p:nvGrpSpPr>
            <p:grpSpPr>
              <a:xfrm>
                <a:off x="1818610" y="3731058"/>
                <a:ext cx="64321" cy="64544"/>
                <a:chOff x="1818610" y="3731058"/>
                <a:chExt cx="64321" cy="64544"/>
              </a:xfrm>
            </p:grpSpPr>
            <p:sp>
              <p:nvSpPr>
                <p:cNvPr id="4487" name="Google Shape;4487;p7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9" name="Google Shape;4489;p75"/>
              <p:cNvGrpSpPr/>
              <p:nvPr/>
            </p:nvGrpSpPr>
            <p:grpSpPr>
              <a:xfrm>
                <a:off x="2172491" y="4089633"/>
                <a:ext cx="72126" cy="53788"/>
                <a:chOff x="2172491" y="4089633"/>
                <a:chExt cx="72126" cy="53788"/>
              </a:xfrm>
            </p:grpSpPr>
            <p:sp>
              <p:nvSpPr>
                <p:cNvPr id="4490" name="Google Shape;4490;p7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75"/>
              <p:cNvGrpSpPr/>
              <p:nvPr/>
            </p:nvGrpSpPr>
            <p:grpSpPr>
              <a:xfrm>
                <a:off x="2171920" y="3731058"/>
                <a:ext cx="64321" cy="64544"/>
                <a:chOff x="2171920" y="3731058"/>
                <a:chExt cx="64321" cy="64544"/>
              </a:xfrm>
            </p:grpSpPr>
            <p:sp>
              <p:nvSpPr>
                <p:cNvPr id="4493" name="Google Shape;4493;p7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75"/>
              <p:cNvGrpSpPr/>
              <p:nvPr/>
            </p:nvGrpSpPr>
            <p:grpSpPr>
              <a:xfrm>
                <a:off x="2874730" y="3745828"/>
                <a:ext cx="72126" cy="53788"/>
                <a:chOff x="2874730" y="3745828"/>
                <a:chExt cx="72126" cy="53788"/>
              </a:xfrm>
            </p:grpSpPr>
            <p:sp>
              <p:nvSpPr>
                <p:cNvPr id="4496" name="Google Shape;4496;p7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75"/>
              <p:cNvGrpSpPr/>
              <p:nvPr/>
            </p:nvGrpSpPr>
            <p:grpSpPr>
              <a:xfrm>
                <a:off x="2878589" y="4081481"/>
                <a:ext cx="64321" cy="64544"/>
                <a:chOff x="2878589" y="4081481"/>
                <a:chExt cx="64321" cy="64544"/>
              </a:xfrm>
            </p:grpSpPr>
            <p:sp>
              <p:nvSpPr>
                <p:cNvPr id="4499" name="Google Shape;4499;p7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75"/>
              <p:cNvGrpSpPr/>
              <p:nvPr/>
            </p:nvGrpSpPr>
            <p:grpSpPr>
              <a:xfrm>
                <a:off x="2525796" y="4089633"/>
                <a:ext cx="72126" cy="53788"/>
                <a:chOff x="2525796" y="4089633"/>
                <a:chExt cx="72126" cy="53788"/>
              </a:xfrm>
            </p:grpSpPr>
            <p:sp>
              <p:nvSpPr>
                <p:cNvPr id="4502" name="Google Shape;4502;p7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75"/>
              <p:cNvGrpSpPr/>
              <p:nvPr/>
            </p:nvGrpSpPr>
            <p:grpSpPr>
              <a:xfrm>
                <a:off x="2525225" y="3731058"/>
                <a:ext cx="64321" cy="64544"/>
                <a:chOff x="2525225" y="3731058"/>
                <a:chExt cx="64321" cy="64544"/>
              </a:xfrm>
            </p:grpSpPr>
            <p:sp>
              <p:nvSpPr>
                <p:cNvPr id="4505" name="Google Shape;4505;p7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0" name="Shape 4510"/>
        <p:cNvGrpSpPr/>
        <p:nvPr/>
      </p:nvGrpSpPr>
      <p:grpSpPr>
        <a:xfrm>
          <a:off x="0" y="0"/>
          <a:ext cx="0" cy="0"/>
          <a:chOff x="0" y="0"/>
          <a:chExt cx="0" cy="0"/>
        </a:xfrm>
      </p:grpSpPr>
      <p:grpSp>
        <p:nvGrpSpPr>
          <p:cNvPr id="4511" name="Google Shape;4511;p76"/>
          <p:cNvGrpSpPr/>
          <p:nvPr/>
        </p:nvGrpSpPr>
        <p:grpSpPr>
          <a:xfrm>
            <a:off x="5780153" y="1859606"/>
            <a:ext cx="671400" cy="674856"/>
            <a:chOff x="5780148" y="1859605"/>
            <a:chExt cx="671400" cy="674856"/>
          </a:xfrm>
        </p:grpSpPr>
        <p:sp>
          <p:nvSpPr>
            <p:cNvPr id="4512" name="Google Shape;4512;p7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76"/>
          <p:cNvGrpSpPr/>
          <p:nvPr/>
        </p:nvGrpSpPr>
        <p:grpSpPr>
          <a:xfrm>
            <a:off x="716996" y="971307"/>
            <a:ext cx="845921" cy="690752"/>
            <a:chOff x="732428" y="1198513"/>
            <a:chExt cx="845921" cy="690752"/>
          </a:xfrm>
        </p:grpSpPr>
        <p:grpSp>
          <p:nvGrpSpPr>
            <p:cNvPr id="4517" name="Google Shape;4517;p76"/>
            <p:cNvGrpSpPr/>
            <p:nvPr/>
          </p:nvGrpSpPr>
          <p:grpSpPr>
            <a:xfrm>
              <a:off x="823030" y="1198513"/>
              <a:ext cx="755319" cy="690752"/>
              <a:chOff x="823030" y="1198513"/>
              <a:chExt cx="755319" cy="690752"/>
            </a:xfrm>
          </p:grpSpPr>
          <p:sp>
            <p:nvSpPr>
              <p:cNvPr id="4518" name="Google Shape;4518;p7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76"/>
            <p:cNvGrpSpPr/>
            <p:nvPr/>
          </p:nvGrpSpPr>
          <p:grpSpPr>
            <a:xfrm>
              <a:off x="732428" y="1239937"/>
              <a:ext cx="739912" cy="607886"/>
              <a:chOff x="732428" y="1239937"/>
              <a:chExt cx="739912" cy="607886"/>
            </a:xfrm>
          </p:grpSpPr>
          <p:sp>
            <p:nvSpPr>
              <p:cNvPr id="4521" name="Google Shape;4521;p7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76"/>
            <p:cNvGrpSpPr/>
            <p:nvPr/>
          </p:nvGrpSpPr>
          <p:grpSpPr>
            <a:xfrm>
              <a:off x="732428" y="1277018"/>
              <a:ext cx="702832" cy="533758"/>
              <a:chOff x="732428" y="1277018"/>
              <a:chExt cx="702832" cy="533758"/>
            </a:xfrm>
          </p:grpSpPr>
          <p:sp>
            <p:nvSpPr>
              <p:cNvPr id="4524" name="Google Shape;4524;p7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76"/>
            <p:cNvGrpSpPr/>
            <p:nvPr/>
          </p:nvGrpSpPr>
          <p:grpSpPr>
            <a:xfrm>
              <a:off x="931170" y="1306653"/>
              <a:ext cx="647179" cy="474455"/>
              <a:chOff x="931170" y="1306653"/>
              <a:chExt cx="647179" cy="474455"/>
            </a:xfrm>
          </p:grpSpPr>
          <p:sp>
            <p:nvSpPr>
              <p:cNvPr id="4527" name="Google Shape;4527;p7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9" name="Google Shape;4529;p7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76"/>
          <p:cNvGrpSpPr/>
          <p:nvPr/>
        </p:nvGrpSpPr>
        <p:grpSpPr>
          <a:xfrm>
            <a:off x="3948605" y="971313"/>
            <a:ext cx="634656" cy="699982"/>
            <a:chOff x="5985650" y="2860025"/>
            <a:chExt cx="1396075" cy="1539775"/>
          </a:xfrm>
        </p:grpSpPr>
        <p:sp>
          <p:nvSpPr>
            <p:cNvPr id="4531" name="Google Shape;4531;p7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76"/>
          <p:cNvGrpSpPr/>
          <p:nvPr/>
        </p:nvGrpSpPr>
        <p:grpSpPr>
          <a:xfrm>
            <a:off x="4704254" y="971307"/>
            <a:ext cx="725845" cy="699975"/>
            <a:chOff x="4249973" y="1201875"/>
            <a:chExt cx="1958568" cy="1888762"/>
          </a:xfrm>
        </p:grpSpPr>
        <p:sp>
          <p:nvSpPr>
            <p:cNvPr id="4564" name="Google Shape;4564;p7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5" name="Google Shape;4565;p76"/>
            <p:cNvGrpSpPr/>
            <p:nvPr/>
          </p:nvGrpSpPr>
          <p:grpSpPr>
            <a:xfrm>
              <a:off x="5853086" y="1789142"/>
              <a:ext cx="355454" cy="1048099"/>
              <a:chOff x="5576108" y="2016725"/>
              <a:chExt cx="565200" cy="1666560"/>
            </a:xfrm>
          </p:grpSpPr>
          <p:sp>
            <p:nvSpPr>
              <p:cNvPr id="4566" name="Google Shape;4566;p7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67" name="Google Shape;4567;p7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76"/>
            <p:cNvGrpSpPr/>
            <p:nvPr/>
          </p:nvGrpSpPr>
          <p:grpSpPr>
            <a:xfrm>
              <a:off x="4869455" y="2691676"/>
              <a:ext cx="1013897" cy="398961"/>
              <a:chOff x="4012057" y="3451825"/>
              <a:chExt cx="1612175" cy="634379"/>
            </a:xfrm>
          </p:grpSpPr>
          <p:sp>
            <p:nvSpPr>
              <p:cNvPr id="4569" name="Google Shape;4569;p7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70" name="Google Shape;4570;p7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76"/>
            <p:cNvGrpSpPr/>
            <p:nvPr/>
          </p:nvGrpSpPr>
          <p:grpSpPr>
            <a:xfrm>
              <a:off x="4276937" y="2155961"/>
              <a:ext cx="651965" cy="891358"/>
              <a:chOff x="3069908" y="2599997"/>
              <a:chExt cx="1036675" cy="1417328"/>
            </a:xfrm>
          </p:grpSpPr>
          <p:sp>
            <p:nvSpPr>
              <p:cNvPr id="4572" name="Google Shape;4572;p7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73" name="Google Shape;4573;p7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76"/>
            <p:cNvGrpSpPr/>
            <p:nvPr/>
          </p:nvGrpSpPr>
          <p:grpSpPr>
            <a:xfrm>
              <a:off x="5054918" y="1201875"/>
              <a:ext cx="999548" cy="602711"/>
              <a:chOff x="4306958" y="1082925"/>
              <a:chExt cx="1589359" cy="958358"/>
            </a:xfrm>
          </p:grpSpPr>
          <p:sp>
            <p:nvSpPr>
              <p:cNvPr id="4575" name="Google Shape;4575;p7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76" name="Google Shape;4576;p7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76"/>
            <p:cNvGrpSpPr/>
            <p:nvPr/>
          </p:nvGrpSpPr>
          <p:grpSpPr>
            <a:xfrm>
              <a:off x="4249973" y="1303451"/>
              <a:ext cx="799317" cy="841334"/>
              <a:chOff x="3027033" y="1244439"/>
              <a:chExt cx="1270977" cy="1337786"/>
            </a:xfrm>
          </p:grpSpPr>
          <p:sp>
            <p:nvSpPr>
              <p:cNvPr id="4578" name="Google Shape;4578;p7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79" name="Google Shape;4579;p7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0" name="Google Shape;4580;p76"/>
          <p:cNvGrpSpPr/>
          <p:nvPr/>
        </p:nvGrpSpPr>
        <p:grpSpPr>
          <a:xfrm>
            <a:off x="4057119" y="1858087"/>
            <a:ext cx="750769" cy="683784"/>
            <a:chOff x="4204684" y="2104422"/>
            <a:chExt cx="699822" cy="637382"/>
          </a:xfrm>
        </p:grpSpPr>
        <p:grpSp>
          <p:nvGrpSpPr>
            <p:cNvPr id="4581" name="Google Shape;4581;p76"/>
            <p:cNvGrpSpPr/>
            <p:nvPr/>
          </p:nvGrpSpPr>
          <p:grpSpPr>
            <a:xfrm>
              <a:off x="4204684" y="2430067"/>
              <a:ext cx="342957" cy="311738"/>
              <a:chOff x="4204684" y="2430067"/>
              <a:chExt cx="342957" cy="311738"/>
            </a:xfrm>
          </p:grpSpPr>
          <p:sp>
            <p:nvSpPr>
              <p:cNvPr id="4582" name="Google Shape;4582;p7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76"/>
            <p:cNvGrpSpPr/>
            <p:nvPr/>
          </p:nvGrpSpPr>
          <p:grpSpPr>
            <a:xfrm>
              <a:off x="4561586" y="2430067"/>
              <a:ext cx="342920" cy="311738"/>
              <a:chOff x="4561586" y="2430067"/>
              <a:chExt cx="342920" cy="311738"/>
            </a:xfrm>
          </p:grpSpPr>
          <p:sp>
            <p:nvSpPr>
              <p:cNvPr id="4585" name="Google Shape;4585;p7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76"/>
            <p:cNvGrpSpPr/>
            <p:nvPr/>
          </p:nvGrpSpPr>
          <p:grpSpPr>
            <a:xfrm>
              <a:off x="4561586" y="2104422"/>
              <a:ext cx="342920" cy="311738"/>
              <a:chOff x="4561586" y="2104422"/>
              <a:chExt cx="342920" cy="311738"/>
            </a:xfrm>
          </p:grpSpPr>
          <p:sp>
            <p:nvSpPr>
              <p:cNvPr id="4588" name="Google Shape;4588;p7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76"/>
            <p:cNvGrpSpPr/>
            <p:nvPr/>
          </p:nvGrpSpPr>
          <p:grpSpPr>
            <a:xfrm>
              <a:off x="4204684" y="2104422"/>
              <a:ext cx="342957" cy="311664"/>
              <a:chOff x="4204684" y="2104422"/>
              <a:chExt cx="342957" cy="311664"/>
            </a:xfrm>
          </p:grpSpPr>
          <p:sp>
            <p:nvSpPr>
              <p:cNvPr id="4591" name="Google Shape;4591;p7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3" name="Google Shape;4593;p76"/>
          <p:cNvGrpSpPr/>
          <p:nvPr/>
        </p:nvGrpSpPr>
        <p:grpSpPr>
          <a:xfrm>
            <a:off x="5521552" y="971301"/>
            <a:ext cx="660591" cy="688867"/>
            <a:chOff x="5830645" y="1267368"/>
            <a:chExt cx="530340" cy="553040"/>
          </a:xfrm>
        </p:grpSpPr>
        <p:sp>
          <p:nvSpPr>
            <p:cNvPr id="4594" name="Google Shape;4594;p7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5" name="Google Shape;4595;p76"/>
            <p:cNvGrpSpPr/>
            <p:nvPr/>
          </p:nvGrpSpPr>
          <p:grpSpPr>
            <a:xfrm>
              <a:off x="5830645" y="1267368"/>
              <a:ext cx="259743" cy="269909"/>
              <a:chOff x="5830645" y="1267368"/>
              <a:chExt cx="259743" cy="269909"/>
            </a:xfrm>
          </p:grpSpPr>
          <p:sp>
            <p:nvSpPr>
              <p:cNvPr id="4596" name="Google Shape;4596;p7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76"/>
            <p:cNvGrpSpPr/>
            <p:nvPr/>
          </p:nvGrpSpPr>
          <p:grpSpPr>
            <a:xfrm>
              <a:off x="6101293" y="1267368"/>
              <a:ext cx="259692" cy="269909"/>
              <a:chOff x="6101293" y="1267368"/>
              <a:chExt cx="259692" cy="269909"/>
            </a:xfrm>
          </p:grpSpPr>
          <p:sp>
            <p:nvSpPr>
              <p:cNvPr id="4599" name="Google Shape;4599;p7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76"/>
            <p:cNvGrpSpPr/>
            <p:nvPr/>
          </p:nvGrpSpPr>
          <p:grpSpPr>
            <a:xfrm>
              <a:off x="5830645" y="1550500"/>
              <a:ext cx="259692" cy="269909"/>
              <a:chOff x="5830645" y="1550500"/>
              <a:chExt cx="259692" cy="269909"/>
            </a:xfrm>
          </p:grpSpPr>
          <p:sp>
            <p:nvSpPr>
              <p:cNvPr id="4602" name="Google Shape;4602;p7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76"/>
            <p:cNvGrpSpPr/>
            <p:nvPr/>
          </p:nvGrpSpPr>
          <p:grpSpPr>
            <a:xfrm>
              <a:off x="6101293" y="1550500"/>
              <a:ext cx="259692" cy="269909"/>
              <a:chOff x="6101293" y="1550500"/>
              <a:chExt cx="259692" cy="269909"/>
            </a:xfrm>
          </p:grpSpPr>
          <p:sp>
            <p:nvSpPr>
              <p:cNvPr id="4605" name="Google Shape;4605;p7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7" name="Google Shape;4607;p76"/>
          <p:cNvGrpSpPr/>
          <p:nvPr/>
        </p:nvGrpSpPr>
        <p:grpSpPr>
          <a:xfrm>
            <a:off x="723705" y="1861761"/>
            <a:ext cx="697154" cy="679574"/>
            <a:chOff x="2679875" y="2361475"/>
            <a:chExt cx="780425" cy="760575"/>
          </a:xfrm>
        </p:grpSpPr>
        <p:sp>
          <p:nvSpPr>
            <p:cNvPr id="4608" name="Google Shape;4608;p7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76"/>
          <p:cNvGrpSpPr/>
          <p:nvPr/>
        </p:nvGrpSpPr>
        <p:grpSpPr>
          <a:xfrm>
            <a:off x="3122864" y="971353"/>
            <a:ext cx="735829" cy="684547"/>
            <a:chOff x="3351965" y="1148808"/>
            <a:chExt cx="750770" cy="698375"/>
          </a:xfrm>
        </p:grpSpPr>
        <p:grpSp>
          <p:nvGrpSpPr>
            <p:cNvPr id="4615" name="Google Shape;4615;p76"/>
            <p:cNvGrpSpPr/>
            <p:nvPr/>
          </p:nvGrpSpPr>
          <p:grpSpPr>
            <a:xfrm>
              <a:off x="3586796" y="1148808"/>
              <a:ext cx="294857" cy="286830"/>
              <a:chOff x="3750225" y="1774000"/>
              <a:chExt cx="149575" cy="145525"/>
            </a:xfrm>
          </p:grpSpPr>
          <p:sp>
            <p:nvSpPr>
              <p:cNvPr id="4616" name="Google Shape;4616;p7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76"/>
            <p:cNvGrpSpPr/>
            <p:nvPr/>
          </p:nvGrpSpPr>
          <p:grpSpPr>
            <a:xfrm>
              <a:off x="3779245" y="1375768"/>
              <a:ext cx="323490" cy="286978"/>
              <a:chOff x="3847850" y="1889150"/>
              <a:chExt cx="164100" cy="145600"/>
            </a:xfrm>
          </p:grpSpPr>
          <p:sp>
            <p:nvSpPr>
              <p:cNvPr id="4619" name="Google Shape;4619;p7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76"/>
            <p:cNvGrpSpPr/>
            <p:nvPr/>
          </p:nvGrpSpPr>
          <p:grpSpPr>
            <a:xfrm>
              <a:off x="3351965" y="1330435"/>
              <a:ext cx="295449" cy="285401"/>
              <a:chOff x="3631100" y="1866150"/>
              <a:chExt cx="149875" cy="144800"/>
            </a:xfrm>
          </p:grpSpPr>
          <p:sp>
            <p:nvSpPr>
              <p:cNvPr id="4622" name="Google Shape;4622;p7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76"/>
            <p:cNvGrpSpPr/>
            <p:nvPr/>
          </p:nvGrpSpPr>
          <p:grpSpPr>
            <a:xfrm>
              <a:off x="3548208" y="1560352"/>
              <a:ext cx="294808" cy="286830"/>
              <a:chOff x="3730650" y="1982800"/>
              <a:chExt cx="149550" cy="145525"/>
            </a:xfrm>
          </p:grpSpPr>
          <p:sp>
            <p:nvSpPr>
              <p:cNvPr id="4625" name="Google Shape;4625;p7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7" name="Google Shape;4627;p76"/>
          <p:cNvGrpSpPr/>
          <p:nvPr/>
        </p:nvGrpSpPr>
        <p:grpSpPr>
          <a:xfrm>
            <a:off x="7624517" y="971307"/>
            <a:ext cx="804565" cy="677795"/>
            <a:chOff x="7636443" y="1204988"/>
            <a:chExt cx="804565" cy="677795"/>
          </a:xfrm>
        </p:grpSpPr>
        <p:grpSp>
          <p:nvGrpSpPr>
            <p:cNvPr id="4628" name="Google Shape;4628;p76"/>
            <p:cNvGrpSpPr/>
            <p:nvPr/>
          </p:nvGrpSpPr>
          <p:grpSpPr>
            <a:xfrm>
              <a:off x="7636443" y="1509705"/>
              <a:ext cx="804565" cy="373078"/>
              <a:chOff x="7636443" y="1509705"/>
              <a:chExt cx="804565" cy="373078"/>
            </a:xfrm>
          </p:grpSpPr>
          <p:sp>
            <p:nvSpPr>
              <p:cNvPr id="4629" name="Google Shape;4629;p7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76"/>
            <p:cNvGrpSpPr/>
            <p:nvPr/>
          </p:nvGrpSpPr>
          <p:grpSpPr>
            <a:xfrm>
              <a:off x="7636443" y="1408133"/>
              <a:ext cx="804565" cy="373078"/>
              <a:chOff x="7636443" y="1408133"/>
              <a:chExt cx="804565" cy="373078"/>
            </a:xfrm>
          </p:grpSpPr>
          <p:sp>
            <p:nvSpPr>
              <p:cNvPr id="4632" name="Google Shape;4632;p7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76"/>
            <p:cNvGrpSpPr/>
            <p:nvPr/>
          </p:nvGrpSpPr>
          <p:grpSpPr>
            <a:xfrm>
              <a:off x="7636443" y="1306560"/>
              <a:ext cx="804565" cy="373078"/>
              <a:chOff x="7636443" y="1306560"/>
              <a:chExt cx="804565" cy="373078"/>
            </a:xfrm>
          </p:grpSpPr>
          <p:sp>
            <p:nvSpPr>
              <p:cNvPr id="4635" name="Google Shape;4635;p7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76"/>
            <p:cNvGrpSpPr/>
            <p:nvPr/>
          </p:nvGrpSpPr>
          <p:grpSpPr>
            <a:xfrm>
              <a:off x="7636443" y="1204988"/>
              <a:ext cx="804565" cy="373078"/>
              <a:chOff x="7636443" y="1204988"/>
              <a:chExt cx="804565" cy="373078"/>
            </a:xfrm>
          </p:grpSpPr>
          <p:sp>
            <p:nvSpPr>
              <p:cNvPr id="4638" name="Google Shape;4638;p7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0" name="Google Shape;4640;p76"/>
          <p:cNvGrpSpPr/>
          <p:nvPr/>
        </p:nvGrpSpPr>
        <p:grpSpPr>
          <a:xfrm>
            <a:off x="4963363" y="1878721"/>
            <a:ext cx="661339" cy="661188"/>
            <a:chOff x="3990000" y="975400"/>
            <a:chExt cx="3934200" cy="3933300"/>
          </a:xfrm>
        </p:grpSpPr>
        <p:sp>
          <p:nvSpPr>
            <p:cNvPr id="4641" name="Google Shape;4641;p7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76"/>
          <p:cNvGrpSpPr/>
          <p:nvPr/>
        </p:nvGrpSpPr>
        <p:grpSpPr>
          <a:xfrm>
            <a:off x="6607011" y="1857359"/>
            <a:ext cx="868881" cy="684241"/>
            <a:chOff x="6598259" y="2078634"/>
            <a:chExt cx="868881" cy="684241"/>
          </a:xfrm>
        </p:grpSpPr>
        <p:sp>
          <p:nvSpPr>
            <p:cNvPr id="4646" name="Google Shape;4646;p7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2" name="Google Shape;4652;p76"/>
            <p:cNvGrpSpPr/>
            <p:nvPr/>
          </p:nvGrpSpPr>
          <p:grpSpPr>
            <a:xfrm>
              <a:off x="6808175" y="2078634"/>
              <a:ext cx="452229" cy="684241"/>
              <a:chOff x="6808175" y="2078634"/>
              <a:chExt cx="452229" cy="684241"/>
            </a:xfrm>
          </p:grpSpPr>
          <p:sp>
            <p:nvSpPr>
              <p:cNvPr id="4653" name="Google Shape;4653;p7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9" name="Google Shape;4659;p76"/>
              <p:cNvGrpSpPr/>
              <p:nvPr/>
            </p:nvGrpSpPr>
            <p:grpSpPr>
              <a:xfrm>
                <a:off x="6821586" y="2078634"/>
                <a:ext cx="426871" cy="684241"/>
                <a:chOff x="6821586" y="2078634"/>
                <a:chExt cx="426871" cy="684241"/>
              </a:xfrm>
            </p:grpSpPr>
            <p:grpSp>
              <p:nvGrpSpPr>
                <p:cNvPr id="4660" name="Google Shape;4660;p76"/>
                <p:cNvGrpSpPr/>
                <p:nvPr/>
              </p:nvGrpSpPr>
              <p:grpSpPr>
                <a:xfrm>
                  <a:off x="6821586" y="2078634"/>
                  <a:ext cx="426871" cy="684241"/>
                  <a:chOff x="6821586" y="2078634"/>
                  <a:chExt cx="426871" cy="684241"/>
                </a:xfrm>
              </p:grpSpPr>
              <p:sp>
                <p:nvSpPr>
                  <p:cNvPr id="4661" name="Google Shape;4661;p7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0" name="Google Shape;4680;p7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86" name="Google Shape;4686;p76"/>
          <p:cNvGrpSpPr/>
          <p:nvPr/>
        </p:nvGrpSpPr>
        <p:grpSpPr>
          <a:xfrm>
            <a:off x="716994" y="3531369"/>
            <a:ext cx="1340789" cy="640830"/>
            <a:chOff x="238125" y="1151100"/>
            <a:chExt cx="7139450" cy="3412300"/>
          </a:xfrm>
        </p:grpSpPr>
        <p:sp>
          <p:nvSpPr>
            <p:cNvPr id="4687" name="Google Shape;4687;p7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76"/>
          <p:cNvGrpSpPr/>
          <p:nvPr/>
        </p:nvGrpSpPr>
        <p:grpSpPr>
          <a:xfrm>
            <a:off x="5584217" y="2734650"/>
            <a:ext cx="985357" cy="585764"/>
            <a:chOff x="5145061" y="2881789"/>
            <a:chExt cx="1107641" cy="658458"/>
          </a:xfrm>
        </p:grpSpPr>
        <p:grpSp>
          <p:nvGrpSpPr>
            <p:cNvPr id="4700" name="Google Shape;4700;p76"/>
            <p:cNvGrpSpPr/>
            <p:nvPr/>
          </p:nvGrpSpPr>
          <p:grpSpPr>
            <a:xfrm>
              <a:off x="5722989" y="3244587"/>
              <a:ext cx="529713" cy="295659"/>
              <a:chOff x="5722989" y="3244587"/>
              <a:chExt cx="529713" cy="295659"/>
            </a:xfrm>
          </p:grpSpPr>
          <p:sp>
            <p:nvSpPr>
              <p:cNvPr id="4701" name="Google Shape;4701;p7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02" name="Google Shape;4702;p7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03" name="Google Shape;4703;p76"/>
            <p:cNvGrpSpPr/>
            <p:nvPr/>
          </p:nvGrpSpPr>
          <p:grpSpPr>
            <a:xfrm>
              <a:off x="5145061" y="3244587"/>
              <a:ext cx="536807" cy="295659"/>
              <a:chOff x="5145061" y="3244587"/>
              <a:chExt cx="536807" cy="295659"/>
            </a:xfrm>
          </p:grpSpPr>
          <p:sp>
            <p:nvSpPr>
              <p:cNvPr id="4704" name="Google Shape;4704;p7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05" name="Google Shape;4705;p7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06" name="Google Shape;4706;p76"/>
            <p:cNvGrpSpPr/>
            <p:nvPr/>
          </p:nvGrpSpPr>
          <p:grpSpPr>
            <a:xfrm>
              <a:off x="5341327" y="2898245"/>
              <a:ext cx="532309" cy="614891"/>
              <a:chOff x="5341327" y="2898245"/>
              <a:chExt cx="532309" cy="614891"/>
            </a:xfrm>
          </p:grpSpPr>
          <p:sp>
            <p:nvSpPr>
              <p:cNvPr id="4707" name="Google Shape;4707;p7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08" name="Google Shape;4708;p7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09" name="Google Shape;4709;p76"/>
            <p:cNvGrpSpPr/>
            <p:nvPr/>
          </p:nvGrpSpPr>
          <p:grpSpPr>
            <a:xfrm>
              <a:off x="5532290" y="2881789"/>
              <a:ext cx="620516" cy="305456"/>
              <a:chOff x="5532290" y="2881789"/>
              <a:chExt cx="620516" cy="305456"/>
            </a:xfrm>
          </p:grpSpPr>
          <p:sp>
            <p:nvSpPr>
              <p:cNvPr id="4710" name="Google Shape;4710;p7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11" name="Google Shape;4711;p7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712" name="Google Shape;4712;p76"/>
          <p:cNvGrpSpPr/>
          <p:nvPr/>
        </p:nvGrpSpPr>
        <p:grpSpPr>
          <a:xfrm>
            <a:off x="8163140" y="3526708"/>
            <a:ext cx="269068" cy="645491"/>
            <a:chOff x="7026852" y="3311869"/>
            <a:chExt cx="434331" cy="1041954"/>
          </a:xfrm>
        </p:grpSpPr>
        <p:sp>
          <p:nvSpPr>
            <p:cNvPr id="4713" name="Google Shape;4713;p7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76"/>
          <p:cNvGrpSpPr/>
          <p:nvPr/>
        </p:nvGrpSpPr>
        <p:grpSpPr>
          <a:xfrm>
            <a:off x="6179721" y="3565945"/>
            <a:ext cx="293882" cy="293836"/>
            <a:chOff x="4873519" y="3311869"/>
            <a:chExt cx="499374" cy="499296"/>
          </a:xfrm>
        </p:grpSpPr>
        <p:sp>
          <p:nvSpPr>
            <p:cNvPr id="4717" name="Google Shape;4717;p7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76"/>
          <p:cNvGrpSpPr/>
          <p:nvPr/>
        </p:nvGrpSpPr>
        <p:grpSpPr>
          <a:xfrm>
            <a:off x="6179721" y="3878317"/>
            <a:ext cx="293882" cy="293882"/>
            <a:chOff x="4873519" y="3875839"/>
            <a:chExt cx="499374" cy="499374"/>
          </a:xfrm>
        </p:grpSpPr>
        <p:sp>
          <p:nvSpPr>
            <p:cNvPr id="4720" name="Google Shape;4720;p7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76"/>
          <p:cNvGrpSpPr/>
          <p:nvPr/>
        </p:nvGrpSpPr>
        <p:grpSpPr>
          <a:xfrm>
            <a:off x="2410248" y="1850269"/>
            <a:ext cx="698104" cy="698208"/>
            <a:chOff x="2565073" y="2075876"/>
            <a:chExt cx="672482" cy="672518"/>
          </a:xfrm>
        </p:grpSpPr>
        <p:sp>
          <p:nvSpPr>
            <p:cNvPr id="4723" name="Google Shape;4723;p7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76"/>
          <p:cNvGrpSpPr/>
          <p:nvPr/>
        </p:nvGrpSpPr>
        <p:grpSpPr>
          <a:xfrm>
            <a:off x="5633660" y="3534870"/>
            <a:ext cx="438354" cy="637329"/>
            <a:chOff x="1697726" y="3244179"/>
            <a:chExt cx="788124" cy="1146069"/>
          </a:xfrm>
        </p:grpSpPr>
        <p:sp>
          <p:nvSpPr>
            <p:cNvPr id="4730" name="Google Shape;4730;p7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2" name="Google Shape;4732;p76"/>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3" name="Google Shape;4733;p76"/>
          <p:cNvGrpSpPr/>
          <p:nvPr/>
        </p:nvGrpSpPr>
        <p:grpSpPr>
          <a:xfrm>
            <a:off x="7634874" y="1863232"/>
            <a:ext cx="799565" cy="670282"/>
            <a:chOff x="7617850" y="2063282"/>
            <a:chExt cx="799565" cy="670282"/>
          </a:xfrm>
        </p:grpSpPr>
        <p:cxnSp>
          <p:nvCxnSpPr>
            <p:cNvPr id="4734" name="Google Shape;4734;p7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35" name="Google Shape;4735;p7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36" name="Google Shape;4736;p7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37" name="Google Shape;4737;p7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38" name="Google Shape;4738;p7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739" name="Google Shape;4739;p7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40" name="Google Shape;4740;p76"/>
            <p:cNvGrpSpPr/>
            <p:nvPr/>
          </p:nvGrpSpPr>
          <p:grpSpPr>
            <a:xfrm>
              <a:off x="7734309" y="2063282"/>
              <a:ext cx="570957" cy="620095"/>
              <a:chOff x="7734309" y="2063282"/>
              <a:chExt cx="570957" cy="620095"/>
            </a:xfrm>
          </p:grpSpPr>
          <p:grpSp>
            <p:nvGrpSpPr>
              <p:cNvPr id="4741" name="Google Shape;4741;p76"/>
              <p:cNvGrpSpPr/>
              <p:nvPr/>
            </p:nvGrpSpPr>
            <p:grpSpPr>
              <a:xfrm>
                <a:off x="8031573" y="2063282"/>
                <a:ext cx="273693" cy="620095"/>
                <a:chOff x="8031573" y="2063282"/>
                <a:chExt cx="273693" cy="620095"/>
              </a:xfrm>
            </p:grpSpPr>
            <p:sp>
              <p:nvSpPr>
                <p:cNvPr id="4742" name="Google Shape;4742;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76"/>
              <p:cNvGrpSpPr/>
              <p:nvPr/>
            </p:nvGrpSpPr>
            <p:grpSpPr>
              <a:xfrm flipH="1">
                <a:off x="7734309" y="2063282"/>
                <a:ext cx="273693" cy="620095"/>
                <a:chOff x="8031573" y="2063282"/>
                <a:chExt cx="273693" cy="620095"/>
              </a:xfrm>
            </p:grpSpPr>
            <p:sp>
              <p:nvSpPr>
                <p:cNvPr id="4747" name="Google Shape;4747;p7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51" name="Google Shape;4751;p76"/>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6"/>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3" name="Google Shape;4753;p76"/>
          <p:cNvGrpSpPr/>
          <p:nvPr/>
        </p:nvGrpSpPr>
        <p:grpSpPr>
          <a:xfrm>
            <a:off x="7821480" y="2716716"/>
            <a:ext cx="602567" cy="601884"/>
            <a:chOff x="1186975" y="238125"/>
            <a:chExt cx="5244275" cy="5238325"/>
          </a:xfrm>
        </p:grpSpPr>
        <p:sp>
          <p:nvSpPr>
            <p:cNvPr id="4754" name="Google Shape;4754;p7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76"/>
          <p:cNvGrpSpPr/>
          <p:nvPr/>
        </p:nvGrpSpPr>
        <p:grpSpPr>
          <a:xfrm>
            <a:off x="3264218" y="1856199"/>
            <a:ext cx="651848" cy="687338"/>
            <a:chOff x="3400515" y="2056248"/>
            <a:chExt cx="698134" cy="735987"/>
          </a:xfrm>
        </p:grpSpPr>
        <p:grpSp>
          <p:nvGrpSpPr>
            <p:cNvPr id="4759" name="Google Shape;4759;p76"/>
            <p:cNvGrpSpPr/>
            <p:nvPr/>
          </p:nvGrpSpPr>
          <p:grpSpPr>
            <a:xfrm>
              <a:off x="3400515" y="2283913"/>
              <a:ext cx="312919" cy="219900"/>
              <a:chOff x="3400515" y="2283913"/>
              <a:chExt cx="312919" cy="219900"/>
            </a:xfrm>
          </p:grpSpPr>
          <p:sp>
            <p:nvSpPr>
              <p:cNvPr id="4760" name="Google Shape;4760;p7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61" name="Google Shape;4761;p7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62" name="Google Shape;4762;p76"/>
            <p:cNvGrpSpPr/>
            <p:nvPr/>
          </p:nvGrpSpPr>
          <p:grpSpPr>
            <a:xfrm>
              <a:off x="3547823" y="2461089"/>
              <a:ext cx="219900" cy="331146"/>
              <a:chOff x="3547823" y="2461089"/>
              <a:chExt cx="219900" cy="331146"/>
            </a:xfrm>
          </p:grpSpPr>
          <p:sp>
            <p:nvSpPr>
              <p:cNvPr id="4763" name="Google Shape;4763;p7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64" name="Google Shape;4764;p7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65" name="Google Shape;4765;p76"/>
            <p:cNvGrpSpPr/>
            <p:nvPr/>
          </p:nvGrpSpPr>
          <p:grpSpPr>
            <a:xfrm>
              <a:off x="3734138" y="2461089"/>
              <a:ext cx="219900" cy="331146"/>
              <a:chOff x="3734138" y="2461089"/>
              <a:chExt cx="219900" cy="331146"/>
            </a:xfrm>
          </p:grpSpPr>
          <p:sp>
            <p:nvSpPr>
              <p:cNvPr id="4766" name="Google Shape;4766;p7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67" name="Google Shape;4767;p7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68" name="Google Shape;4768;p76"/>
            <p:cNvGrpSpPr/>
            <p:nvPr/>
          </p:nvGrpSpPr>
          <p:grpSpPr>
            <a:xfrm>
              <a:off x="3787560" y="2281742"/>
              <a:ext cx="311089" cy="219900"/>
              <a:chOff x="3787560" y="2281742"/>
              <a:chExt cx="311089" cy="219900"/>
            </a:xfrm>
          </p:grpSpPr>
          <p:sp>
            <p:nvSpPr>
              <p:cNvPr id="4769" name="Google Shape;4769;p7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70" name="Google Shape;4770;p7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71" name="Google Shape;4771;p76"/>
            <p:cNvGrpSpPr/>
            <p:nvPr/>
          </p:nvGrpSpPr>
          <p:grpSpPr>
            <a:xfrm>
              <a:off x="3637290" y="2056248"/>
              <a:ext cx="219900" cy="330736"/>
              <a:chOff x="3637290" y="2056248"/>
              <a:chExt cx="219900" cy="330736"/>
            </a:xfrm>
          </p:grpSpPr>
          <p:sp>
            <p:nvSpPr>
              <p:cNvPr id="4772" name="Google Shape;4772;p7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73" name="Google Shape;4773;p7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74" name="Google Shape;4774;p76"/>
          <p:cNvGrpSpPr/>
          <p:nvPr/>
        </p:nvGrpSpPr>
        <p:grpSpPr>
          <a:xfrm>
            <a:off x="2555923" y="2726206"/>
            <a:ext cx="1268144" cy="592394"/>
            <a:chOff x="238125" y="1188750"/>
            <a:chExt cx="7140450" cy="3335550"/>
          </a:xfrm>
        </p:grpSpPr>
        <p:sp>
          <p:nvSpPr>
            <p:cNvPr id="4775" name="Google Shape;4775;p7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76"/>
          <p:cNvGrpSpPr/>
          <p:nvPr/>
        </p:nvGrpSpPr>
        <p:grpSpPr>
          <a:xfrm>
            <a:off x="6663824" y="2728360"/>
            <a:ext cx="1053944" cy="590147"/>
            <a:chOff x="238125" y="1335475"/>
            <a:chExt cx="5418735" cy="3034175"/>
          </a:xfrm>
        </p:grpSpPr>
        <p:sp>
          <p:nvSpPr>
            <p:cNvPr id="4781" name="Google Shape;4781;p7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76"/>
          <p:cNvGrpSpPr/>
          <p:nvPr/>
        </p:nvGrpSpPr>
        <p:grpSpPr>
          <a:xfrm>
            <a:off x="4094633" y="3533260"/>
            <a:ext cx="1268207" cy="638939"/>
            <a:chOff x="3967651" y="3645904"/>
            <a:chExt cx="1479304" cy="745292"/>
          </a:xfrm>
        </p:grpSpPr>
        <p:grpSp>
          <p:nvGrpSpPr>
            <p:cNvPr id="4785" name="Google Shape;4785;p76"/>
            <p:cNvGrpSpPr/>
            <p:nvPr/>
          </p:nvGrpSpPr>
          <p:grpSpPr>
            <a:xfrm>
              <a:off x="3967651" y="4009026"/>
              <a:ext cx="1479304" cy="382170"/>
              <a:chOff x="3967651" y="4009026"/>
              <a:chExt cx="1479304" cy="382170"/>
            </a:xfrm>
          </p:grpSpPr>
          <p:grpSp>
            <p:nvGrpSpPr>
              <p:cNvPr id="4786" name="Google Shape;4786;p76"/>
              <p:cNvGrpSpPr/>
              <p:nvPr/>
            </p:nvGrpSpPr>
            <p:grpSpPr>
              <a:xfrm>
                <a:off x="4892216" y="4195630"/>
                <a:ext cx="554739" cy="195566"/>
                <a:chOff x="3604375" y="4892160"/>
                <a:chExt cx="1651500" cy="582215"/>
              </a:xfrm>
            </p:grpSpPr>
            <p:sp>
              <p:nvSpPr>
                <p:cNvPr id="4787" name="Google Shape;4787;p7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76"/>
              <p:cNvGrpSpPr/>
              <p:nvPr/>
            </p:nvGrpSpPr>
            <p:grpSpPr>
              <a:xfrm>
                <a:off x="3967651" y="4146303"/>
                <a:ext cx="579402" cy="244893"/>
                <a:chOff x="851875" y="4745310"/>
                <a:chExt cx="1724925" cy="729065"/>
              </a:xfrm>
            </p:grpSpPr>
            <p:sp>
              <p:nvSpPr>
                <p:cNvPr id="4790" name="Google Shape;4790;p7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76"/>
              <p:cNvGrpSpPr/>
              <p:nvPr/>
            </p:nvGrpSpPr>
            <p:grpSpPr>
              <a:xfrm>
                <a:off x="4460753" y="4009026"/>
                <a:ext cx="493110" cy="382170"/>
                <a:chOff x="2319875" y="4336625"/>
                <a:chExt cx="1468025" cy="1137750"/>
              </a:xfrm>
            </p:grpSpPr>
            <p:sp>
              <p:nvSpPr>
                <p:cNvPr id="4793" name="Google Shape;4793;p7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5" name="Google Shape;4795;p76"/>
            <p:cNvGrpSpPr/>
            <p:nvPr/>
          </p:nvGrpSpPr>
          <p:grpSpPr>
            <a:xfrm>
              <a:off x="4479443" y="3645904"/>
              <a:ext cx="455965" cy="388789"/>
              <a:chOff x="2957425" y="238100"/>
              <a:chExt cx="1910200" cy="1628775"/>
            </a:xfrm>
          </p:grpSpPr>
          <p:sp>
            <p:nvSpPr>
              <p:cNvPr id="4796" name="Google Shape;4796;p7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6" name="Google Shape;4806;p76"/>
          <p:cNvGrpSpPr/>
          <p:nvPr/>
        </p:nvGrpSpPr>
        <p:grpSpPr>
          <a:xfrm>
            <a:off x="2480746" y="3534460"/>
            <a:ext cx="1243128" cy="637739"/>
            <a:chOff x="2496310" y="3693351"/>
            <a:chExt cx="1342906" cy="688926"/>
          </a:xfrm>
        </p:grpSpPr>
        <p:grpSp>
          <p:nvGrpSpPr>
            <p:cNvPr id="4807" name="Google Shape;4807;p76"/>
            <p:cNvGrpSpPr/>
            <p:nvPr/>
          </p:nvGrpSpPr>
          <p:grpSpPr>
            <a:xfrm>
              <a:off x="2496310" y="3693351"/>
              <a:ext cx="1342906" cy="688875"/>
              <a:chOff x="2496310" y="3693351"/>
              <a:chExt cx="1342906" cy="688875"/>
            </a:xfrm>
          </p:grpSpPr>
          <p:sp>
            <p:nvSpPr>
              <p:cNvPr id="4808" name="Google Shape;4808;p7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4" name="Google Shape;4814;p76"/>
              <p:cNvCxnSpPr>
                <a:stCxn id="481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815" name="Google Shape;4815;p76"/>
              <p:cNvCxnSpPr>
                <a:stCxn id="480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816" name="Google Shape;4816;p76"/>
              <p:cNvCxnSpPr>
                <a:stCxn id="481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17" name="Google Shape;4817;p76"/>
              <p:cNvCxnSpPr>
                <a:stCxn id="481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18" name="Google Shape;4818;p76"/>
              <p:cNvCxnSpPr>
                <a:stCxn id="481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819" name="Google Shape;4819;p76"/>
            <p:cNvGrpSpPr/>
            <p:nvPr/>
          </p:nvGrpSpPr>
          <p:grpSpPr>
            <a:xfrm>
              <a:off x="2675275" y="3930557"/>
              <a:ext cx="1003306" cy="451719"/>
              <a:chOff x="2675275" y="4174282"/>
              <a:chExt cx="1003306" cy="451719"/>
            </a:xfrm>
          </p:grpSpPr>
          <p:sp>
            <p:nvSpPr>
              <p:cNvPr id="4820" name="Google Shape;4820;p7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3" name="Google Shape;4823;p76"/>
          <p:cNvGrpSpPr/>
          <p:nvPr/>
        </p:nvGrpSpPr>
        <p:grpSpPr>
          <a:xfrm>
            <a:off x="1654417" y="971307"/>
            <a:ext cx="574511" cy="874709"/>
            <a:chOff x="1715404" y="1112080"/>
            <a:chExt cx="642270" cy="977984"/>
          </a:xfrm>
        </p:grpSpPr>
        <p:grpSp>
          <p:nvGrpSpPr>
            <p:cNvPr id="4824" name="Google Shape;4824;p76"/>
            <p:cNvGrpSpPr/>
            <p:nvPr/>
          </p:nvGrpSpPr>
          <p:grpSpPr>
            <a:xfrm>
              <a:off x="1715404" y="1112080"/>
              <a:ext cx="642270" cy="977984"/>
              <a:chOff x="1715404" y="1112080"/>
              <a:chExt cx="642270" cy="977984"/>
            </a:xfrm>
          </p:grpSpPr>
          <p:sp>
            <p:nvSpPr>
              <p:cNvPr id="4825" name="Google Shape;4825;p7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76"/>
            <p:cNvGrpSpPr/>
            <p:nvPr/>
          </p:nvGrpSpPr>
          <p:grpSpPr>
            <a:xfrm>
              <a:off x="1768927" y="1165603"/>
              <a:ext cx="535225" cy="851367"/>
              <a:chOff x="1768927" y="1165603"/>
              <a:chExt cx="535225" cy="851367"/>
            </a:xfrm>
          </p:grpSpPr>
          <p:sp>
            <p:nvSpPr>
              <p:cNvPr id="4828" name="Google Shape;4828;p7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76"/>
            <p:cNvGrpSpPr/>
            <p:nvPr/>
          </p:nvGrpSpPr>
          <p:grpSpPr>
            <a:xfrm>
              <a:off x="1822449" y="1219125"/>
              <a:ext cx="428180" cy="718859"/>
              <a:chOff x="1822449" y="1219125"/>
              <a:chExt cx="428180" cy="718859"/>
            </a:xfrm>
          </p:grpSpPr>
          <p:sp>
            <p:nvSpPr>
              <p:cNvPr id="4831" name="Google Shape;4831;p7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76"/>
            <p:cNvGrpSpPr/>
            <p:nvPr/>
          </p:nvGrpSpPr>
          <p:grpSpPr>
            <a:xfrm>
              <a:off x="1875972" y="1272648"/>
              <a:ext cx="321135" cy="586939"/>
              <a:chOff x="1875972" y="1272648"/>
              <a:chExt cx="321135" cy="586939"/>
            </a:xfrm>
          </p:grpSpPr>
          <p:sp>
            <p:nvSpPr>
              <p:cNvPr id="4834" name="Google Shape;4834;p7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6" name="Google Shape;4836;p76"/>
          <p:cNvGrpSpPr/>
          <p:nvPr/>
        </p:nvGrpSpPr>
        <p:grpSpPr>
          <a:xfrm>
            <a:off x="7761578" y="3528028"/>
            <a:ext cx="293855" cy="644170"/>
            <a:chOff x="241025" y="3151575"/>
            <a:chExt cx="293855" cy="644170"/>
          </a:xfrm>
        </p:grpSpPr>
        <p:sp>
          <p:nvSpPr>
            <p:cNvPr id="4837" name="Google Shape;4837;p7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76"/>
          <p:cNvGrpSpPr/>
          <p:nvPr/>
        </p:nvGrpSpPr>
        <p:grpSpPr>
          <a:xfrm>
            <a:off x="709562" y="2728028"/>
            <a:ext cx="1779649" cy="591620"/>
            <a:chOff x="246070" y="1983375"/>
            <a:chExt cx="1855347" cy="616849"/>
          </a:xfrm>
        </p:grpSpPr>
        <p:sp>
          <p:nvSpPr>
            <p:cNvPr id="4840" name="Google Shape;4840;p7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76"/>
          <p:cNvGrpSpPr/>
          <p:nvPr/>
        </p:nvGrpSpPr>
        <p:grpSpPr>
          <a:xfrm>
            <a:off x="2320428" y="971307"/>
            <a:ext cx="711055" cy="745993"/>
            <a:chOff x="2496269" y="1171698"/>
            <a:chExt cx="761953" cy="799392"/>
          </a:xfrm>
        </p:grpSpPr>
        <p:grpSp>
          <p:nvGrpSpPr>
            <p:cNvPr id="4850" name="Google Shape;4850;p76"/>
            <p:cNvGrpSpPr/>
            <p:nvPr/>
          </p:nvGrpSpPr>
          <p:grpSpPr>
            <a:xfrm>
              <a:off x="2496269" y="1171698"/>
              <a:ext cx="761953" cy="723022"/>
              <a:chOff x="2496269" y="1171698"/>
              <a:chExt cx="761953" cy="723022"/>
            </a:xfrm>
          </p:grpSpPr>
          <p:sp>
            <p:nvSpPr>
              <p:cNvPr id="4851" name="Google Shape;4851;p7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3" name="Google Shape;4853;p76"/>
              <p:cNvGrpSpPr/>
              <p:nvPr/>
            </p:nvGrpSpPr>
            <p:grpSpPr>
              <a:xfrm>
                <a:off x="2496269" y="1171698"/>
                <a:ext cx="761953" cy="723022"/>
                <a:chOff x="2496269" y="1120652"/>
                <a:chExt cx="761953" cy="723022"/>
              </a:xfrm>
            </p:grpSpPr>
            <p:grpSp>
              <p:nvGrpSpPr>
                <p:cNvPr id="4854" name="Google Shape;4854;p76"/>
                <p:cNvGrpSpPr/>
                <p:nvPr/>
              </p:nvGrpSpPr>
              <p:grpSpPr>
                <a:xfrm>
                  <a:off x="2496269" y="1120652"/>
                  <a:ext cx="761953" cy="723022"/>
                  <a:chOff x="2496269" y="1120652"/>
                  <a:chExt cx="761953" cy="723022"/>
                </a:xfrm>
              </p:grpSpPr>
              <p:grpSp>
                <p:nvGrpSpPr>
                  <p:cNvPr id="4855" name="Google Shape;4855;p76"/>
                  <p:cNvGrpSpPr/>
                  <p:nvPr/>
                </p:nvGrpSpPr>
                <p:grpSpPr>
                  <a:xfrm>
                    <a:off x="2496269" y="1304589"/>
                    <a:ext cx="407089" cy="305057"/>
                    <a:chOff x="2496269" y="1304589"/>
                    <a:chExt cx="407089" cy="305057"/>
                  </a:xfrm>
                </p:grpSpPr>
                <p:sp>
                  <p:nvSpPr>
                    <p:cNvPr id="4856" name="Google Shape;4856;p7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76"/>
                  <p:cNvGrpSpPr/>
                  <p:nvPr/>
                </p:nvGrpSpPr>
                <p:grpSpPr>
                  <a:xfrm>
                    <a:off x="2586468" y="1493376"/>
                    <a:ext cx="358850" cy="349656"/>
                    <a:chOff x="2586468" y="1493376"/>
                    <a:chExt cx="358850" cy="349656"/>
                  </a:xfrm>
                </p:grpSpPr>
                <p:sp>
                  <p:nvSpPr>
                    <p:cNvPr id="4859" name="Google Shape;4859;p7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76"/>
                  <p:cNvGrpSpPr/>
                  <p:nvPr/>
                </p:nvGrpSpPr>
                <p:grpSpPr>
                  <a:xfrm>
                    <a:off x="2807939" y="1494024"/>
                    <a:ext cx="358857" cy="349650"/>
                    <a:chOff x="2807939" y="1494024"/>
                    <a:chExt cx="358857" cy="349650"/>
                  </a:xfrm>
                </p:grpSpPr>
                <p:sp>
                  <p:nvSpPr>
                    <p:cNvPr id="4862" name="Google Shape;4862;p7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76"/>
                  <p:cNvGrpSpPr/>
                  <p:nvPr/>
                </p:nvGrpSpPr>
                <p:grpSpPr>
                  <a:xfrm>
                    <a:off x="2851133" y="1305635"/>
                    <a:ext cx="407089" cy="305057"/>
                    <a:chOff x="2851133" y="1305635"/>
                    <a:chExt cx="407089" cy="305057"/>
                  </a:xfrm>
                </p:grpSpPr>
                <p:sp>
                  <p:nvSpPr>
                    <p:cNvPr id="4865" name="Google Shape;4865;p7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76"/>
                  <p:cNvGrpSpPr/>
                  <p:nvPr/>
                </p:nvGrpSpPr>
                <p:grpSpPr>
                  <a:xfrm>
                    <a:off x="2727495" y="1120652"/>
                    <a:ext cx="300271" cy="396358"/>
                    <a:chOff x="2727495" y="1120652"/>
                    <a:chExt cx="300271" cy="396358"/>
                  </a:xfrm>
                </p:grpSpPr>
                <p:sp>
                  <p:nvSpPr>
                    <p:cNvPr id="4868" name="Google Shape;4868;p7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0" name="Google Shape;4870;p76"/>
                <p:cNvGrpSpPr/>
                <p:nvPr/>
              </p:nvGrpSpPr>
              <p:grpSpPr>
                <a:xfrm>
                  <a:off x="2722305" y="1350460"/>
                  <a:ext cx="308357" cy="308344"/>
                  <a:chOff x="2722305" y="1350460"/>
                  <a:chExt cx="308357" cy="308344"/>
                </a:xfrm>
              </p:grpSpPr>
              <p:sp>
                <p:nvSpPr>
                  <p:cNvPr id="4871" name="Google Shape;4871;p7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2" name="Google Shape;4872;p76"/>
                  <p:cNvGrpSpPr/>
                  <p:nvPr/>
                </p:nvGrpSpPr>
                <p:grpSpPr>
                  <a:xfrm>
                    <a:off x="2725064" y="1364529"/>
                    <a:ext cx="297954" cy="280182"/>
                    <a:chOff x="2725064" y="1364529"/>
                    <a:chExt cx="297954" cy="280182"/>
                  </a:xfrm>
                </p:grpSpPr>
                <p:sp>
                  <p:nvSpPr>
                    <p:cNvPr id="4873" name="Google Shape;4873;p7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78" name="Google Shape;4878;p7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76"/>
          <p:cNvGrpSpPr/>
          <p:nvPr/>
        </p:nvGrpSpPr>
        <p:grpSpPr>
          <a:xfrm>
            <a:off x="3909129" y="2727412"/>
            <a:ext cx="1569144" cy="591015"/>
            <a:chOff x="3820100" y="3023049"/>
            <a:chExt cx="1303926" cy="491162"/>
          </a:xfrm>
        </p:grpSpPr>
        <p:grpSp>
          <p:nvGrpSpPr>
            <p:cNvPr id="4884" name="Google Shape;4884;p76"/>
            <p:cNvGrpSpPr/>
            <p:nvPr/>
          </p:nvGrpSpPr>
          <p:grpSpPr>
            <a:xfrm>
              <a:off x="3820100" y="3023072"/>
              <a:ext cx="1303926" cy="491139"/>
              <a:chOff x="3820100" y="3023072"/>
              <a:chExt cx="1303926" cy="491139"/>
            </a:xfrm>
          </p:grpSpPr>
          <p:sp>
            <p:nvSpPr>
              <p:cNvPr id="4885" name="Google Shape;4885;p7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76"/>
            <p:cNvGrpSpPr/>
            <p:nvPr/>
          </p:nvGrpSpPr>
          <p:grpSpPr>
            <a:xfrm>
              <a:off x="4132439" y="3023645"/>
              <a:ext cx="393633" cy="177096"/>
              <a:chOff x="4132439" y="3023645"/>
              <a:chExt cx="393633" cy="177096"/>
            </a:xfrm>
          </p:grpSpPr>
          <p:sp>
            <p:nvSpPr>
              <p:cNvPr id="4888" name="Google Shape;4888;p7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76"/>
            <p:cNvGrpSpPr/>
            <p:nvPr/>
          </p:nvGrpSpPr>
          <p:grpSpPr>
            <a:xfrm>
              <a:off x="3921811" y="3023049"/>
              <a:ext cx="1002397" cy="388943"/>
              <a:chOff x="3921811" y="3023049"/>
              <a:chExt cx="1002397" cy="388943"/>
            </a:xfrm>
          </p:grpSpPr>
          <p:sp>
            <p:nvSpPr>
              <p:cNvPr id="4891" name="Google Shape;4891;p7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3" name="Google Shape;4893;p76"/>
            <p:cNvGrpSpPr/>
            <p:nvPr/>
          </p:nvGrpSpPr>
          <p:grpSpPr>
            <a:xfrm>
              <a:off x="4023645" y="3023049"/>
              <a:ext cx="683032" cy="286722"/>
              <a:chOff x="4023645" y="3023049"/>
              <a:chExt cx="683032" cy="286722"/>
            </a:xfrm>
          </p:grpSpPr>
          <p:sp>
            <p:nvSpPr>
              <p:cNvPr id="4894" name="Google Shape;4894;p7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6" name="Google Shape;4896;p76"/>
          <p:cNvGrpSpPr/>
          <p:nvPr/>
        </p:nvGrpSpPr>
        <p:grpSpPr>
          <a:xfrm>
            <a:off x="1541251" y="1854258"/>
            <a:ext cx="713522" cy="688025"/>
            <a:chOff x="1706078" y="2092648"/>
            <a:chExt cx="660913" cy="637296"/>
          </a:xfrm>
        </p:grpSpPr>
        <p:sp>
          <p:nvSpPr>
            <p:cNvPr id="4897" name="Google Shape;4897;p7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8" name="Google Shape;4898;p76"/>
            <p:cNvGrpSpPr/>
            <p:nvPr/>
          </p:nvGrpSpPr>
          <p:grpSpPr>
            <a:xfrm>
              <a:off x="1706078" y="2092648"/>
              <a:ext cx="660913" cy="575241"/>
              <a:chOff x="1706078" y="2092648"/>
              <a:chExt cx="660913" cy="575241"/>
            </a:xfrm>
          </p:grpSpPr>
          <p:sp>
            <p:nvSpPr>
              <p:cNvPr id="4899" name="Google Shape;4899;p7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2" name="Google Shape;4902;p76"/>
          <p:cNvGrpSpPr/>
          <p:nvPr/>
        </p:nvGrpSpPr>
        <p:grpSpPr>
          <a:xfrm>
            <a:off x="6303109" y="971806"/>
            <a:ext cx="1317459" cy="684168"/>
            <a:chOff x="238125" y="999450"/>
            <a:chExt cx="7140700" cy="3708225"/>
          </a:xfrm>
        </p:grpSpPr>
        <p:sp>
          <p:nvSpPr>
            <p:cNvPr id="4903" name="Google Shape;4903;p7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1"/>
          <p:cNvSpPr txBox="1"/>
          <p:nvPr>
            <p:ph type="title"/>
          </p:nvPr>
        </p:nvSpPr>
        <p:spPr>
          <a:xfrm>
            <a:off x="1651000" y="1476542"/>
            <a:ext cx="5475000" cy="9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a:t>
            </a:r>
            <a:endParaRPr/>
          </a:p>
        </p:txBody>
      </p:sp>
      <p:sp>
        <p:nvSpPr>
          <p:cNvPr id="523" name="Google Shape;523;p41"/>
          <p:cNvSpPr txBox="1"/>
          <p:nvPr>
            <p:ph idx="1" type="subTitle"/>
          </p:nvPr>
        </p:nvSpPr>
        <p:spPr>
          <a:xfrm>
            <a:off x="1651000" y="2347226"/>
            <a:ext cx="5475000" cy="145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grpSp>
        <p:nvGrpSpPr>
          <p:cNvPr id="524" name="Google Shape;524;p41"/>
          <p:cNvGrpSpPr/>
          <p:nvPr/>
        </p:nvGrpSpPr>
        <p:grpSpPr>
          <a:xfrm flipH="1">
            <a:off x="5408275" y="434048"/>
            <a:ext cx="2601527" cy="2499627"/>
            <a:chOff x="3870525" y="3462023"/>
            <a:chExt cx="2601527" cy="2499627"/>
          </a:xfrm>
        </p:grpSpPr>
        <p:sp>
          <p:nvSpPr>
            <p:cNvPr id="525" name="Google Shape;525;p41"/>
            <p:cNvSpPr/>
            <p:nvPr/>
          </p:nvSpPr>
          <p:spPr>
            <a:xfrm>
              <a:off x="3870525"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1"/>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41"/>
          <p:cNvSpPr/>
          <p:nvPr/>
        </p:nvSpPr>
        <p:spPr>
          <a:xfrm>
            <a:off x="6213938" y="3896525"/>
            <a:ext cx="3339600" cy="3339600"/>
          </a:xfrm>
          <a:prstGeom prst="donut">
            <a:avLst>
              <a:gd fmla="val 25225" name="adj"/>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5" name="Shape 4915"/>
        <p:cNvGrpSpPr/>
        <p:nvPr/>
      </p:nvGrpSpPr>
      <p:grpSpPr>
        <a:xfrm>
          <a:off x="0" y="0"/>
          <a:ext cx="0" cy="0"/>
          <a:chOff x="0" y="0"/>
          <a:chExt cx="0" cy="0"/>
        </a:xfrm>
      </p:grpSpPr>
      <p:grpSp>
        <p:nvGrpSpPr>
          <p:cNvPr id="4916" name="Google Shape;4916;p77"/>
          <p:cNvGrpSpPr/>
          <p:nvPr/>
        </p:nvGrpSpPr>
        <p:grpSpPr>
          <a:xfrm>
            <a:off x="717027" y="967622"/>
            <a:ext cx="1636117" cy="1526144"/>
            <a:chOff x="729238" y="1179665"/>
            <a:chExt cx="1636117" cy="1526144"/>
          </a:xfrm>
        </p:grpSpPr>
        <p:grpSp>
          <p:nvGrpSpPr>
            <p:cNvPr id="4917" name="Google Shape;4917;p77"/>
            <p:cNvGrpSpPr/>
            <p:nvPr/>
          </p:nvGrpSpPr>
          <p:grpSpPr>
            <a:xfrm>
              <a:off x="729238" y="1179665"/>
              <a:ext cx="80700" cy="1526144"/>
              <a:chOff x="729238" y="1179665"/>
              <a:chExt cx="80700" cy="1526144"/>
            </a:xfrm>
          </p:grpSpPr>
          <p:sp>
            <p:nvSpPr>
              <p:cNvPr id="4918" name="Google Shape;4918;p7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77"/>
            <p:cNvGrpSpPr/>
            <p:nvPr/>
          </p:nvGrpSpPr>
          <p:grpSpPr>
            <a:xfrm>
              <a:off x="903098" y="1179665"/>
              <a:ext cx="80700" cy="1526144"/>
              <a:chOff x="903098" y="1179665"/>
              <a:chExt cx="80700" cy="1526144"/>
            </a:xfrm>
          </p:grpSpPr>
          <p:sp>
            <p:nvSpPr>
              <p:cNvPr id="4929" name="Google Shape;4929;p7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77"/>
            <p:cNvGrpSpPr/>
            <p:nvPr/>
          </p:nvGrpSpPr>
          <p:grpSpPr>
            <a:xfrm>
              <a:off x="1076958" y="1179665"/>
              <a:ext cx="80700" cy="1526144"/>
              <a:chOff x="1076958" y="1179665"/>
              <a:chExt cx="80700" cy="1526144"/>
            </a:xfrm>
          </p:grpSpPr>
          <p:sp>
            <p:nvSpPr>
              <p:cNvPr id="4940" name="Google Shape;4940;p7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77"/>
            <p:cNvGrpSpPr/>
            <p:nvPr/>
          </p:nvGrpSpPr>
          <p:grpSpPr>
            <a:xfrm>
              <a:off x="1247707" y="1179665"/>
              <a:ext cx="80700" cy="1526144"/>
              <a:chOff x="1247707" y="1179665"/>
              <a:chExt cx="80700" cy="1526144"/>
            </a:xfrm>
          </p:grpSpPr>
          <p:sp>
            <p:nvSpPr>
              <p:cNvPr id="4951" name="Google Shape;4951;p7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77"/>
            <p:cNvGrpSpPr/>
            <p:nvPr/>
          </p:nvGrpSpPr>
          <p:grpSpPr>
            <a:xfrm>
              <a:off x="1421567" y="1179665"/>
              <a:ext cx="80700" cy="1526144"/>
              <a:chOff x="1421567" y="1179665"/>
              <a:chExt cx="80700" cy="1526144"/>
            </a:xfrm>
          </p:grpSpPr>
          <p:sp>
            <p:nvSpPr>
              <p:cNvPr id="4962" name="Google Shape;4962;p7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77"/>
            <p:cNvGrpSpPr/>
            <p:nvPr/>
          </p:nvGrpSpPr>
          <p:grpSpPr>
            <a:xfrm>
              <a:off x="1592327" y="1179665"/>
              <a:ext cx="80700" cy="1526144"/>
              <a:chOff x="1592327" y="1179665"/>
              <a:chExt cx="80700" cy="1526144"/>
            </a:xfrm>
          </p:grpSpPr>
          <p:sp>
            <p:nvSpPr>
              <p:cNvPr id="4973" name="Google Shape;4973;p7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77"/>
            <p:cNvGrpSpPr/>
            <p:nvPr/>
          </p:nvGrpSpPr>
          <p:grpSpPr>
            <a:xfrm>
              <a:off x="1766187" y="1179665"/>
              <a:ext cx="80700" cy="1526144"/>
              <a:chOff x="1766187" y="1179665"/>
              <a:chExt cx="80700" cy="1526144"/>
            </a:xfrm>
          </p:grpSpPr>
          <p:sp>
            <p:nvSpPr>
              <p:cNvPr id="4984" name="Google Shape;4984;p7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77"/>
            <p:cNvGrpSpPr/>
            <p:nvPr/>
          </p:nvGrpSpPr>
          <p:grpSpPr>
            <a:xfrm>
              <a:off x="1936935" y="1179665"/>
              <a:ext cx="80700" cy="1526144"/>
              <a:chOff x="1936935" y="1179665"/>
              <a:chExt cx="80700" cy="1526144"/>
            </a:xfrm>
          </p:grpSpPr>
          <p:sp>
            <p:nvSpPr>
              <p:cNvPr id="4995" name="Google Shape;4995;p7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77"/>
            <p:cNvGrpSpPr/>
            <p:nvPr/>
          </p:nvGrpSpPr>
          <p:grpSpPr>
            <a:xfrm>
              <a:off x="2110795" y="1179665"/>
              <a:ext cx="80700" cy="1526144"/>
              <a:chOff x="2110795" y="1179665"/>
              <a:chExt cx="80700" cy="1526144"/>
            </a:xfrm>
          </p:grpSpPr>
          <p:sp>
            <p:nvSpPr>
              <p:cNvPr id="5006" name="Google Shape;5006;p7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77"/>
            <p:cNvGrpSpPr/>
            <p:nvPr/>
          </p:nvGrpSpPr>
          <p:grpSpPr>
            <a:xfrm>
              <a:off x="2284655" y="1179665"/>
              <a:ext cx="80700" cy="1526144"/>
              <a:chOff x="2284655" y="1179665"/>
              <a:chExt cx="80700" cy="1526144"/>
            </a:xfrm>
          </p:grpSpPr>
          <p:sp>
            <p:nvSpPr>
              <p:cNvPr id="5017" name="Google Shape;5017;p7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7" name="Google Shape;5027;p77"/>
          <p:cNvGrpSpPr/>
          <p:nvPr/>
        </p:nvGrpSpPr>
        <p:grpSpPr>
          <a:xfrm>
            <a:off x="2611693" y="986760"/>
            <a:ext cx="1364248" cy="1102133"/>
            <a:chOff x="2623904" y="1198803"/>
            <a:chExt cx="1364248" cy="1102133"/>
          </a:xfrm>
        </p:grpSpPr>
        <p:grpSp>
          <p:nvGrpSpPr>
            <p:cNvPr id="5028" name="Google Shape;5028;p77"/>
            <p:cNvGrpSpPr/>
            <p:nvPr/>
          </p:nvGrpSpPr>
          <p:grpSpPr>
            <a:xfrm>
              <a:off x="2623907" y="1198803"/>
              <a:ext cx="1364245" cy="273000"/>
              <a:chOff x="2623907" y="1198803"/>
              <a:chExt cx="1364245" cy="273000"/>
            </a:xfrm>
          </p:grpSpPr>
          <p:sp>
            <p:nvSpPr>
              <p:cNvPr id="5029" name="Google Shape;5029;p7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77"/>
            <p:cNvGrpSpPr/>
            <p:nvPr/>
          </p:nvGrpSpPr>
          <p:grpSpPr>
            <a:xfrm>
              <a:off x="2623904" y="1476964"/>
              <a:ext cx="1364245" cy="273000"/>
              <a:chOff x="2623904" y="1476964"/>
              <a:chExt cx="1364245" cy="273000"/>
            </a:xfrm>
          </p:grpSpPr>
          <p:sp>
            <p:nvSpPr>
              <p:cNvPr id="5035" name="Google Shape;5035;p7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77"/>
            <p:cNvGrpSpPr/>
            <p:nvPr/>
          </p:nvGrpSpPr>
          <p:grpSpPr>
            <a:xfrm>
              <a:off x="2623907" y="1749775"/>
              <a:ext cx="1364245" cy="273000"/>
              <a:chOff x="2623907" y="1749775"/>
              <a:chExt cx="1364245" cy="273000"/>
            </a:xfrm>
          </p:grpSpPr>
          <p:sp>
            <p:nvSpPr>
              <p:cNvPr id="5041" name="Google Shape;5041;p7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77"/>
            <p:cNvGrpSpPr/>
            <p:nvPr/>
          </p:nvGrpSpPr>
          <p:grpSpPr>
            <a:xfrm>
              <a:off x="2623904" y="2027936"/>
              <a:ext cx="1364245" cy="273000"/>
              <a:chOff x="2623904" y="2027936"/>
              <a:chExt cx="1364245" cy="273000"/>
            </a:xfrm>
          </p:grpSpPr>
          <p:sp>
            <p:nvSpPr>
              <p:cNvPr id="5047" name="Google Shape;5047;p7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2" name="Google Shape;5052;p77"/>
          <p:cNvGrpSpPr/>
          <p:nvPr/>
        </p:nvGrpSpPr>
        <p:grpSpPr>
          <a:xfrm>
            <a:off x="2601154" y="2445833"/>
            <a:ext cx="1387541" cy="159124"/>
            <a:chOff x="3200660" y="2180272"/>
            <a:chExt cx="2563824" cy="378237"/>
          </a:xfrm>
        </p:grpSpPr>
        <p:sp>
          <p:nvSpPr>
            <p:cNvPr id="5053" name="Google Shape;5053;p7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77"/>
          <p:cNvGrpSpPr/>
          <p:nvPr/>
        </p:nvGrpSpPr>
        <p:grpSpPr>
          <a:xfrm>
            <a:off x="2597679" y="2723597"/>
            <a:ext cx="1390502" cy="159625"/>
            <a:chOff x="3530150" y="2790075"/>
            <a:chExt cx="1962600" cy="225300"/>
          </a:xfrm>
        </p:grpSpPr>
        <p:sp>
          <p:nvSpPr>
            <p:cNvPr id="5072" name="Google Shape;5072;p7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77"/>
          <p:cNvGrpSpPr/>
          <p:nvPr/>
        </p:nvGrpSpPr>
        <p:grpSpPr>
          <a:xfrm>
            <a:off x="2597736" y="3001862"/>
            <a:ext cx="1411629" cy="154175"/>
            <a:chOff x="3558802" y="4011244"/>
            <a:chExt cx="1866000" cy="111600"/>
          </a:xfrm>
        </p:grpSpPr>
        <p:sp>
          <p:nvSpPr>
            <p:cNvPr id="5075" name="Google Shape;5075;p7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77"/>
          <p:cNvGrpSpPr/>
          <p:nvPr/>
        </p:nvGrpSpPr>
        <p:grpSpPr>
          <a:xfrm>
            <a:off x="2598024" y="2207432"/>
            <a:ext cx="1383503" cy="119761"/>
            <a:chOff x="3465975" y="2270258"/>
            <a:chExt cx="1986364" cy="171947"/>
          </a:xfrm>
        </p:grpSpPr>
        <p:sp>
          <p:nvSpPr>
            <p:cNvPr id="5078" name="Google Shape;5078;p7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77"/>
          <p:cNvGrpSpPr/>
          <p:nvPr/>
        </p:nvGrpSpPr>
        <p:grpSpPr>
          <a:xfrm>
            <a:off x="2609031" y="3571205"/>
            <a:ext cx="1369531" cy="195460"/>
            <a:chOff x="723300" y="4253549"/>
            <a:chExt cx="2276482" cy="324900"/>
          </a:xfrm>
        </p:grpSpPr>
        <p:sp>
          <p:nvSpPr>
            <p:cNvPr id="5087" name="Google Shape;5087;p7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77"/>
          <p:cNvGrpSpPr/>
          <p:nvPr/>
        </p:nvGrpSpPr>
        <p:grpSpPr>
          <a:xfrm>
            <a:off x="2598592" y="3272446"/>
            <a:ext cx="1389066" cy="180119"/>
            <a:chOff x="705948" y="3788465"/>
            <a:chExt cx="2308953" cy="299400"/>
          </a:xfrm>
        </p:grpSpPr>
        <p:sp>
          <p:nvSpPr>
            <p:cNvPr id="5093" name="Google Shape;5093;p7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77"/>
          <p:cNvGrpSpPr/>
          <p:nvPr/>
        </p:nvGrpSpPr>
        <p:grpSpPr>
          <a:xfrm>
            <a:off x="4195583" y="1876400"/>
            <a:ext cx="1433821" cy="191501"/>
            <a:chOff x="4273350" y="2088443"/>
            <a:chExt cx="1433821" cy="191501"/>
          </a:xfrm>
        </p:grpSpPr>
        <p:grpSp>
          <p:nvGrpSpPr>
            <p:cNvPr id="5099" name="Google Shape;5099;p77"/>
            <p:cNvGrpSpPr/>
            <p:nvPr/>
          </p:nvGrpSpPr>
          <p:grpSpPr>
            <a:xfrm>
              <a:off x="4273350" y="2088443"/>
              <a:ext cx="1433821" cy="0"/>
              <a:chOff x="5224975" y="2962250"/>
              <a:chExt cx="1544400" cy="0"/>
            </a:xfrm>
          </p:grpSpPr>
          <p:cxnSp>
            <p:nvCxnSpPr>
              <p:cNvPr id="5100" name="Google Shape;5100;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01" name="Google Shape;5101;p7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102" name="Google Shape;5102;p77"/>
            <p:cNvGrpSpPr/>
            <p:nvPr/>
          </p:nvGrpSpPr>
          <p:grpSpPr>
            <a:xfrm>
              <a:off x="4273350" y="2279944"/>
              <a:ext cx="1433821" cy="0"/>
              <a:chOff x="5224975" y="2962250"/>
              <a:chExt cx="1544400" cy="0"/>
            </a:xfrm>
          </p:grpSpPr>
          <p:cxnSp>
            <p:nvCxnSpPr>
              <p:cNvPr id="5103" name="Google Shape;5103;p7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04" name="Google Shape;5104;p7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105" name="Google Shape;5105;p77"/>
          <p:cNvGrpSpPr/>
          <p:nvPr/>
        </p:nvGrpSpPr>
        <p:grpSpPr>
          <a:xfrm>
            <a:off x="2646529" y="3885304"/>
            <a:ext cx="1304609" cy="294074"/>
            <a:chOff x="2658741" y="4097347"/>
            <a:chExt cx="1304609" cy="294074"/>
          </a:xfrm>
        </p:grpSpPr>
        <p:grpSp>
          <p:nvGrpSpPr>
            <p:cNvPr id="5106" name="Google Shape;5106;p77"/>
            <p:cNvGrpSpPr/>
            <p:nvPr/>
          </p:nvGrpSpPr>
          <p:grpSpPr>
            <a:xfrm>
              <a:off x="2658741" y="4097347"/>
              <a:ext cx="118572" cy="294074"/>
              <a:chOff x="3343310" y="4475555"/>
              <a:chExt cx="127717" cy="316753"/>
            </a:xfrm>
          </p:grpSpPr>
          <p:sp>
            <p:nvSpPr>
              <p:cNvPr id="5107" name="Google Shape;5107;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77"/>
            <p:cNvGrpSpPr/>
            <p:nvPr/>
          </p:nvGrpSpPr>
          <p:grpSpPr>
            <a:xfrm>
              <a:off x="3815519" y="4098388"/>
              <a:ext cx="147831" cy="291991"/>
              <a:chOff x="3527539" y="4476677"/>
              <a:chExt cx="159232" cy="314510"/>
            </a:xfrm>
          </p:grpSpPr>
          <p:sp>
            <p:nvSpPr>
              <p:cNvPr id="5110" name="Google Shape;5110;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77"/>
            <p:cNvGrpSpPr/>
            <p:nvPr/>
          </p:nvGrpSpPr>
          <p:grpSpPr>
            <a:xfrm>
              <a:off x="3511696" y="4098388"/>
              <a:ext cx="147831" cy="291991"/>
              <a:chOff x="3527539" y="4476677"/>
              <a:chExt cx="159232" cy="314510"/>
            </a:xfrm>
          </p:grpSpPr>
          <p:sp>
            <p:nvSpPr>
              <p:cNvPr id="5113" name="Google Shape;5113;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77"/>
            <p:cNvGrpSpPr/>
            <p:nvPr/>
          </p:nvGrpSpPr>
          <p:grpSpPr>
            <a:xfrm>
              <a:off x="3207874" y="4098388"/>
              <a:ext cx="147831" cy="291991"/>
              <a:chOff x="3527539" y="4476677"/>
              <a:chExt cx="159232" cy="314510"/>
            </a:xfrm>
          </p:grpSpPr>
          <p:sp>
            <p:nvSpPr>
              <p:cNvPr id="5116" name="Google Shape;5116;p7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77"/>
            <p:cNvGrpSpPr/>
            <p:nvPr/>
          </p:nvGrpSpPr>
          <p:grpSpPr>
            <a:xfrm>
              <a:off x="2933305" y="4097347"/>
              <a:ext cx="118572" cy="294074"/>
              <a:chOff x="3343310" y="4475555"/>
              <a:chExt cx="127717" cy="316753"/>
            </a:xfrm>
          </p:grpSpPr>
          <p:sp>
            <p:nvSpPr>
              <p:cNvPr id="5119" name="Google Shape;5119;p7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1" name="Google Shape;5121;p77"/>
          <p:cNvGrpSpPr/>
          <p:nvPr/>
        </p:nvGrpSpPr>
        <p:grpSpPr>
          <a:xfrm>
            <a:off x="4197138" y="963998"/>
            <a:ext cx="1430711" cy="751237"/>
            <a:chOff x="5159450" y="1919950"/>
            <a:chExt cx="1541050" cy="862500"/>
          </a:xfrm>
        </p:grpSpPr>
        <p:sp>
          <p:nvSpPr>
            <p:cNvPr id="5122" name="Google Shape;5122;p7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123" name="Google Shape;5123;p77"/>
            <p:cNvGrpSpPr/>
            <p:nvPr/>
          </p:nvGrpSpPr>
          <p:grpSpPr>
            <a:xfrm>
              <a:off x="5159450" y="1919950"/>
              <a:ext cx="1541050" cy="862500"/>
              <a:chOff x="5159450" y="1919950"/>
              <a:chExt cx="1541050" cy="862500"/>
            </a:xfrm>
          </p:grpSpPr>
          <p:cxnSp>
            <p:nvCxnSpPr>
              <p:cNvPr id="5124" name="Google Shape;5124;p7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125" name="Google Shape;5125;p7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126" name="Google Shape;5126;p77"/>
          <p:cNvGrpSpPr/>
          <p:nvPr/>
        </p:nvGrpSpPr>
        <p:grpSpPr>
          <a:xfrm>
            <a:off x="4245275" y="2227768"/>
            <a:ext cx="1334436" cy="967914"/>
            <a:chOff x="4294923" y="2439811"/>
            <a:chExt cx="1334436" cy="967914"/>
          </a:xfrm>
        </p:grpSpPr>
        <p:grpSp>
          <p:nvGrpSpPr>
            <p:cNvPr id="5127" name="Google Shape;5127;p77"/>
            <p:cNvGrpSpPr/>
            <p:nvPr/>
          </p:nvGrpSpPr>
          <p:grpSpPr>
            <a:xfrm>
              <a:off x="4960455" y="2469658"/>
              <a:ext cx="668904" cy="885524"/>
              <a:chOff x="4960455" y="2469658"/>
              <a:chExt cx="668904" cy="885524"/>
            </a:xfrm>
          </p:grpSpPr>
          <p:sp>
            <p:nvSpPr>
              <p:cNvPr id="5128" name="Google Shape;5128;p7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77"/>
            <p:cNvGrpSpPr/>
            <p:nvPr/>
          </p:nvGrpSpPr>
          <p:grpSpPr>
            <a:xfrm>
              <a:off x="4294923" y="2469658"/>
              <a:ext cx="668951" cy="885524"/>
              <a:chOff x="4294923" y="2469658"/>
              <a:chExt cx="668951" cy="885524"/>
            </a:xfrm>
          </p:grpSpPr>
          <p:sp>
            <p:nvSpPr>
              <p:cNvPr id="5135" name="Google Shape;5135;p7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1" name="Google Shape;5141;p7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77"/>
          <p:cNvGrpSpPr/>
          <p:nvPr/>
        </p:nvGrpSpPr>
        <p:grpSpPr>
          <a:xfrm>
            <a:off x="4231478" y="3282213"/>
            <a:ext cx="1430949" cy="897289"/>
            <a:chOff x="4351371" y="3547942"/>
            <a:chExt cx="1345130" cy="843475"/>
          </a:xfrm>
        </p:grpSpPr>
        <p:grpSp>
          <p:nvGrpSpPr>
            <p:cNvPr id="5143" name="Google Shape;5143;p77"/>
            <p:cNvGrpSpPr/>
            <p:nvPr/>
          </p:nvGrpSpPr>
          <p:grpSpPr>
            <a:xfrm>
              <a:off x="4351371" y="4209917"/>
              <a:ext cx="1345130" cy="181500"/>
              <a:chOff x="4351371" y="4209917"/>
              <a:chExt cx="1345130" cy="181500"/>
            </a:xfrm>
          </p:grpSpPr>
          <p:sp>
            <p:nvSpPr>
              <p:cNvPr id="5144" name="Google Shape;5144;p7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5" name="Google Shape;5145;p7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146" name="Google Shape;5146;p77"/>
            <p:cNvGrpSpPr/>
            <p:nvPr/>
          </p:nvGrpSpPr>
          <p:grpSpPr>
            <a:xfrm>
              <a:off x="4403010" y="3985221"/>
              <a:ext cx="1109518" cy="181500"/>
              <a:chOff x="4403010" y="3985221"/>
              <a:chExt cx="1109518" cy="181500"/>
            </a:xfrm>
          </p:grpSpPr>
          <p:sp>
            <p:nvSpPr>
              <p:cNvPr id="5147" name="Google Shape;5147;p7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8" name="Google Shape;5148;p7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49" name="Google Shape;5149;p77"/>
            <p:cNvGrpSpPr/>
            <p:nvPr/>
          </p:nvGrpSpPr>
          <p:grpSpPr>
            <a:xfrm>
              <a:off x="4618704" y="3766582"/>
              <a:ext cx="807858" cy="181500"/>
              <a:chOff x="4618704" y="3766582"/>
              <a:chExt cx="807858" cy="181500"/>
            </a:xfrm>
          </p:grpSpPr>
          <p:sp>
            <p:nvSpPr>
              <p:cNvPr id="5150" name="Google Shape;5150;p7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1" name="Google Shape;5151;p7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52" name="Google Shape;5152;p77"/>
            <p:cNvGrpSpPr/>
            <p:nvPr/>
          </p:nvGrpSpPr>
          <p:grpSpPr>
            <a:xfrm>
              <a:off x="4735238" y="3547942"/>
              <a:ext cx="462839" cy="181500"/>
              <a:chOff x="4735238" y="3547942"/>
              <a:chExt cx="462839" cy="181500"/>
            </a:xfrm>
          </p:grpSpPr>
          <p:sp>
            <p:nvSpPr>
              <p:cNvPr id="5153" name="Google Shape;5153;p7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4" name="Google Shape;5154;p7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55" name="Google Shape;5155;p77"/>
          <p:cNvGrpSpPr/>
          <p:nvPr/>
        </p:nvGrpSpPr>
        <p:grpSpPr>
          <a:xfrm>
            <a:off x="7407836" y="2217537"/>
            <a:ext cx="1020955" cy="928853"/>
            <a:chOff x="926675" y="238125"/>
            <a:chExt cx="5755100" cy="5232975"/>
          </a:xfrm>
        </p:grpSpPr>
        <p:sp>
          <p:nvSpPr>
            <p:cNvPr id="5156" name="Google Shape;5156;p7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77"/>
          <p:cNvGrpSpPr/>
          <p:nvPr/>
        </p:nvGrpSpPr>
        <p:grpSpPr>
          <a:xfrm>
            <a:off x="715210" y="2616272"/>
            <a:ext cx="1695374" cy="1560837"/>
            <a:chOff x="727421" y="2828315"/>
            <a:chExt cx="1695374" cy="1560837"/>
          </a:xfrm>
        </p:grpSpPr>
        <p:grpSp>
          <p:nvGrpSpPr>
            <p:cNvPr id="5161" name="Google Shape;5161;p77"/>
            <p:cNvGrpSpPr/>
            <p:nvPr/>
          </p:nvGrpSpPr>
          <p:grpSpPr>
            <a:xfrm>
              <a:off x="727421" y="2828315"/>
              <a:ext cx="1695374" cy="1560837"/>
              <a:chOff x="734799" y="2782450"/>
              <a:chExt cx="1571100" cy="1577400"/>
            </a:xfrm>
          </p:grpSpPr>
          <p:cxnSp>
            <p:nvCxnSpPr>
              <p:cNvPr id="5162" name="Google Shape;5162;p7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63" name="Google Shape;5163;p7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64" name="Google Shape;5164;p77"/>
            <p:cNvGrpSpPr/>
            <p:nvPr/>
          </p:nvGrpSpPr>
          <p:grpSpPr>
            <a:xfrm>
              <a:off x="819108" y="2882501"/>
              <a:ext cx="1556791" cy="1426186"/>
              <a:chOff x="819108" y="2882501"/>
              <a:chExt cx="1556791" cy="1426186"/>
            </a:xfrm>
          </p:grpSpPr>
          <p:grpSp>
            <p:nvGrpSpPr>
              <p:cNvPr id="5165" name="Google Shape;5165;p77"/>
              <p:cNvGrpSpPr/>
              <p:nvPr/>
            </p:nvGrpSpPr>
            <p:grpSpPr>
              <a:xfrm>
                <a:off x="819108" y="2882501"/>
                <a:ext cx="103104" cy="1426186"/>
                <a:chOff x="4674013" y="3100904"/>
                <a:chExt cx="122758" cy="1698043"/>
              </a:xfrm>
            </p:grpSpPr>
            <p:sp>
              <p:nvSpPr>
                <p:cNvPr id="5166" name="Google Shape;5166;p7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77"/>
              <p:cNvGrpSpPr/>
              <p:nvPr/>
            </p:nvGrpSpPr>
            <p:grpSpPr>
              <a:xfrm>
                <a:off x="1062475" y="2882501"/>
                <a:ext cx="103104" cy="1426186"/>
                <a:chOff x="4940438" y="3100904"/>
                <a:chExt cx="122758" cy="1698043"/>
              </a:xfrm>
            </p:grpSpPr>
            <p:sp>
              <p:nvSpPr>
                <p:cNvPr id="5174" name="Google Shape;5174;p7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77"/>
              <p:cNvGrpSpPr/>
              <p:nvPr/>
            </p:nvGrpSpPr>
            <p:grpSpPr>
              <a:xfrm>
                <a:off x="1299324" y="2882501"/>
                <a:ext cx="103104" cy="1426186"/>
                <a:chOff x="5206863" y="3100904"/>
                <a:chExt cx="122758" cy="1698043"/>
              </a:xfrm>
            </p:grpSpPr>
            <p:sp>
              <p:nvSpPr>
                <p:cNvPr id="5182" name="Google Shape;5182;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77"/>
              <p:cNvGrpSpPr/>
              <p:nvPr/>
            </p:nvGrpSpPr>
            <p:grpSpPr>
              <a:xfrm>
                <a:off x="1786057" y="2882501"/>
                <a:ext cx="103104" cy="1426186"/>
                <a:chOff x="6006138" y="3143629"/>
                <a:chExt cx="122758" cy="1698043"/>
              </a:xfrm>
            </p:grpSpPr>
            <p:sp>
              <p:nvSpPr>
                <p:cNvPr id="5190" name="Google Shape;5190;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77"/>
              <p:cNvGrpSpPr/>
              <p:nvPr/>
            </p:nvGrpSpPr>
            <p:grpSpPr>
              <a:xfrm>
                <a:off x="2029422" y="2882501"/>
                <a:ext cx="103104" cy="1426186"/>
                <a:chOff x="6805413" y="3100904"/>
                <a:chExt cx="122758" cy="1698043"/>
              </a:xfrm>
            </p:grpSpPr>
            <p:sp>
              <p:nvSpPr>
                <p:cNvPr id="5198" name="Google Shape;5198;p7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77"/>
              <p:cNvGrpSpPr/>
              <p:nvPr/>
            </p:nvGrpSpPr>
            <p:grpSpPr>
              <a:xfrm>
                <a:off x="2272795" y="2882501"/>
                <a:ext cx="103104" cy="1426186"/>
                <a:chOff x="5206863" y="3100904"/>
                <a:chExt cx="122758" cy="1698043"/>
              </a:xfrm>
            </p:grpSpPr>
            <p:sp>
              <p:nvSpPr>
                <p:cNvPr id="5206" name="Google Shape;5206;p7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77"/>
              <p:cNvGrpSpPr/>
              <p:nvPr/>
            </p:nvGrpSpPr>
            <p:grpSpPr>
              <a:xfrm>
                <a:off x="1542694" y="2882501"/>
                <a:ext cx="103104" cy="1426186"/>
                <a:chOff x="6006138" y="3143629"/>
                <a:chExt cx="122758" cy="1698043"/>
              </a:xfrm>
            </p:grpSpPr>
            <p:sp>
              <p:nvSpPr>
                <p:cNvPr id="5214" name="Google Shape;5214;p7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21" name="Google Shape;5221;p77"/>
          <p:cNvGrpSpPr/>
          <p:nvPr/>
        </p:nvGrpSpPr>
        <p:grpSpPr>
          <a:xfrm>
            <a:off x="5671260" y="3305994"/>
            <a:ext cx="2749952" cy="870677"/>
            <a:chOff x="238125" y="1725700"/>
            <a:chExt cx="7139025" cy="2260325"/>
          </a:xfrm>
        </p:grpSpPr>
        <p:sp>
          <p:nvSpPr>
            <p:cNvPr id="5222" name="Google Shape;5222;p7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77"/>
          <p:cNvGrpSpPr/>
          <p:nvPr/>
        </p:nvGrpSpPr>
        <p:grpSpPr>
          <a:xfrm>
            <a:off x="5941424" y="2247740"/>
            <a:ext cx="1105452" cy="916747"/>
            <a:chOff x="5249100" y="1210600"/>
            <a:chExt cx="3502700" cy="2904775"/>
          </a:xfrm>
        </p:grpSpPr>
        <p:sp>
          <p:nvSpPr>
            <p:cNvPr id="5233" name="Google Shape;5233;p7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7" name="Google Shape;5237;p7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238" name="Google Shape;5238;p7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239" name="Google Shape;5239;p7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40" name="Google Shape;5240;p7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41" name="Google Shape;5241;p7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77"/>
          <p:cNvGrpSpPr/>
          <p:nvPr/>
        </p:nvGrpSpPr>
        <p:grpSpPr>
          <a:xfrm>
            <a:off x="7123972" y="967158"/>
            <a:ext cx="1304650" cy="1124856"/>
            <a:chOff x="7287122" y="1165658"/>
            <a:chExt cx="1219413" cy="1051365"/>
          </a:xfrm>
        </p:grpSpPr>
        <p:grpSp>
          <p:nvGrpSpPr>
            <p:cNvPr id="5243" name="Google Shape;5243;p77"/>
            <p:cNvGrpSpPr/>
            <p:nvPr/>
          </p:nvGrpSpPr>
          <p:grpSpPr>
            <a:xfrm>
              <a:off x="7287122" y="1969723"/>
              <a:ext cx="1219413" cy="247300"/>
              <a:chOff x="7287122" y="1969723"/>
              <a:chExt cx="1219413" cy="247300"/>
            </a:xfrm>
          </p:grpSpPr>
          <p:sp>
            <p:nvSpPr>
              <p:cNvPr id="5244" name="Google Shape;5244;p7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5" name="Google Shape;5245;p77"/>
              <p:cNvGrpSpPr/>
              <p:nvPr/>
            </p:nvGrpSpPr>
            <p:grpSpPr>
              <a:xfrm>
                <a:off x="7287122" y="2063892"/>
                <a:ext cx="1151753" cy="73428"/>
                <a:chOff x="7287122" y="2063892"/>
                <a:chExt cx="1151753" cy="73428"/>
              </a:xfrm>
            </p:grpSpPr>
            <p:sp>
              <p:nvSpPr>
                <p:cNvPr id="5246" name="Google Shape;5246;p7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7" name="Google Shape;5247;p7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248" name="Google Shape;5248;p77"/>
            <p:cNvGrpSpPr/>
            <p:nvPr/>
          </p:nvGrpSpPr>
          <p:grpSpPr>
            <a:xfrm>
              <a:off x="7287122" y="1712201"/>
              <a:ext cx="1219403" cy="246767"/>
              <a:chOff x="7287122" y="1712201"/>
              <a:chExt cx="1219403" cy="246767"/>
            </a:xfrm>
          </p:grpSpPr>
          <p:sp>
            <p:nvSpPr>
              <p:cNvPr id="5249" name="Google Shape;5249;p7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77"/>
              <p:cNvGrpSpPr/>
              <p:nvPr/>
            </p:nvGrpSpPr>
            <p:grpSpPr>
              <a:xfrm>
                <a:off x="7287122" y="1842861"/>
                <a:ext cx="1005303" cy="73419"/>
                <a:chOff x="7287122" y="1842861"/>
                <a:chExt cx="1005303" cy="73419"/>
              </a:xfrm>
            </p:grpSpPr>
            <p:sp>
              <p:nvSpPr>
                <p:cNvPr id="5251" name="Google Shape;5251;p7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2" name="Google Shape;5252;p7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53" name="Google Shape;5253;p77"/>
            <p:cNvGrpSpPr/>
            <p:nvPr/>
          </p:nvGrpSpPr>
          <p:grpSpPr>
            <a:xfrm>
              <a:off x="7287122" y="1447520"/>
              <a:ext cx="1219403" cy="286667"/>
              <a:chOff x="7287122" y="1447520"/>
              <a:chExt cx="1219403" cy="286667"/>
            </a:xfrm>
          </p:grpSpPr>
          <p:sp>
            <p:nvSpPr>
              <p:cNvPr id="5254" name="Google Shape;5254;p7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5" name="Google Shape;5255;p77"/>
              <p:cNvGrpSpPr/>
              <p:nvPr/>
            </p:nvGrpSpPr>
            <p:grpSpPr>
              <a:xfrm>
                <a:off x="7287122" y="1581977"/>
                <a:ext cx="852803" cy="73428"/>
                <a:chOff x="7287122" y="1581977"/>
                <a:chExt cx="852803" cy="73428"/>
              </a:xfrm>
            </p:grpSpPr>
            <p:sp>
              <p:nvSpPr>
                <p:cNvPr id="5256" name="Google Shape;5256;p7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7" name="Google Shape;5257;p7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258" name="Google Shape;5258;p77"/>
            <p:cNvGrpSpPr/>
            <p:nvPr/>
          </p:nvGrpSpPr>
          <p:grpSpPr>
            <a:xfrm>
              <a:off x="7287122" y="1165658"/>
              <a:ext cx="1219403" cy="344253"/>
              <a:chOff x="7287122" y="1165658"/>
              <a:chExt cx="1219403" cy="344253"/>
            </a:xfrm>
          </p:grpSpPr>
          <p:sp>
            <p:nvSpPr>
              <p:cNvPr id="5259" name="Google Shape;5259;p7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0" name="Google Shape;5260;p77"/>
              <p:cNvGrpSpPr/>
              <p:nvPr/>
            </p:nvGrpSpPr>
            <p:grpSpPr>
              <a:xfrm>
                <a:off x="7287122" y="1341025"/>
                <a:ext cx="695703" cy="73419"/>
                <a:chOff x="7287122" y="1341025"/>
                <a:chExt cx="695703" cy="73419"/>
              </a:xfrm>
            </p:grpSpPr>
            <p:sp>
              <p:nvSpPr>
                <p:cNvPr id="5261" name="Google Shape;5261;p7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2" name="Google Shape;5262;p7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63" name="Google Shape;5263;p77"/>
          <p:cNvGrpSpPr/>
          <p:nvPr/>
        </p:nvGrpSpPr>
        <p:grpSpPr>
          <a:xfrm>
            <a:off x="5790464" y="973181"/>
            <a:ext cx="1397729" cy="1098540"/>
            <a:chOff x="5900602" y="1193063"/>
            <a:chExt cx="1299851" cy="1021707"/>
          </a:xfrm>
        </p:grpSpPr>
        <p:grpSp>
          <p:nvGrpSpPr>
            <p:cNvPr id="5264" name="Google Shape;5264;p77"/>
            <p:cNvGrpSpPr/>
            <p:nvPr/>
          </p:nvGrpSpPr>
          <p:grpSpPr>
            <a:xfrm>
              <a:off x="6520337" y="1193063"/>
              <a:ext cx="341815" cy="799959"/>
              <a:chOff x="6520337" y="1193063"/>
              <a:chExt cx="341815" cy="799959"/>
            </a:xfrm>
          </p:grpSpPr>
          <p:grpSp>
            <p:nvGrpSpPr>
              <p:cNvPr id="5265" name="Google Shape;5265;p77"/>
              <p:cNvGrpSpPr/>
              <p:nvPr/>
            </p:nvGrpSpPr>
            <p:grpSpPr>
              <a:xfrm>
                <a:off x="6520337" y="1589527"/>
                <a:ext cx="213950" cy="403494"/>
                <a:chOff x="6520337" y="1589527"/>
                <a:chExt cx="213950" cy="403494"/>
              </a:xfrm>
            </p:grpSpPr>
            <p:sp>
              <p:nvSpPr>
                <p:cNvPr id="5266" name="Google Shape;5266;p7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77"/>
              <p:cNvGrpSpPr/>
              <p:nvPr/>
            </p:nvGrpSpPr>
            <p:grpSpPr>
              <a:xfrm>
                <a:off x="6577204" y="1193063"/>
                <a:ext cx="284947" cy="464512"/>
                <a:chOff x="6577204" y="1193063"/>
                <a:chExt cx="284947" cy="464512"/>
              </a:xfrm>
            </p:grpSpPr>
            <p:sp>
              <p:nvSpPr>
                <p:cNvPr id="5269" name="Google Shape;5269;p7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0" name="Google Shape;5270;p7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71" name="Google Shape;5271;p77"/>
            <p:cNvGrpSpPr/>
            <p:nvPr/>
          </p:nvGrpSpPr>
          <p:grpSpPr>
            <a:xfrm>
              <a:off x="6238903" y="1193063"/>
              <a:ext cx="300475" cy="900152"/>
              <a:chOff x="6238903" y="1193063"/>
              <a:chExt cx="300475" cy="900152"/>
            </a:xfrm>
          </p:grpSpPr>
          <p:grpSp>
            <p:nvGrpSpPr>
              <p:cNvPr id="5272" name="Google Shape;5272;p77"/>
              <p:cNvGrpSpPr/>
              <p:nvPr/>
            </p:nvGrpSpPr>
            <p:grpSpPr>
              <a:xfrm>
                <a:off x="6290865" y="1489315"/>
                <a:ext cx="248514" cy="603900"/>
                <a:chOff x="6290865" y="1489315"/>
                <a:chExt cx="248514" cy="603900"/>
              </a:xfrm>
            </p:grpSpPr>
            <p:sp>
              <p:nvSpPr>
                <p:cNvPr id="5273" name="Google Shape;5273;p7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77"/>
              <p:cNvGrpSpPr/>
              <p:nvPr/>
            </p:nvGrpSpPr>
            <p:grpSpPr>
              <a:xfrm>
                <a:off x="6238903" y="1193063"/>
                <a:ext cx="284947" cy="333087"/>
                <a:chOff x="6238903" y="1193063"/>
                <a:chExt cx="284947" cy="333087"/>
              </a:xfrm>
            </p:grpSpPr>
            <p:sp>
              <p:nvSpPr>
                <p:cNvPr id="5276" name="Google Shape;5276;p7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7" name="Google Shape;5277;p7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78" name="Google Shape;5278;p77"/>
            <p:cNvGrpSpPr/>
            <p:nvPr/>
          </p:nvGrpSpPr>
          <p:grpSpPr>
            <a:xfrm>
              <a:off x="5900602" y="1193063"/>
              <a:ext cx="444345" cy="1021707"/>
              <a:chOff x="5900602" y="1193063"/>
              <a:chExt cx="444345" cy="1021707"/>
            </a:xfrm>
          </p:grpSpPr>
          <p:grpSp>
            <p:nvGrpSpPr>
              <p:cNvPr id="5279" name="Google Shape;5279;p77"/>
              <p:cNvGrpSpPr/>
              <p:nvPr/>
            </p:nvGrpSpPr>
            <p:grpSpPr>
              <a:xfrm>
                <a:off x="6046501" y="1367785"/>
                <a:ext cx="298446" cy="846986"/>
                <a:chOff x="6046501" y="1367785"/>
                <a:chExt cx="298446" cy="846986"/>
              </a:xfrm>
            </p:grpSpPr>
            <p:sp>
              <p:nvSpPr>
                <p:cNvPr id="5280" name="Google Shape;5280;p7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7"/>
              <p:cNvGrpSpPr/>
              <p:nvPr/>
            </p:nvGrpSpPr>
            <p:grpSpPr>
              <a:xfrm>
                <a:off x="5900602" y="1193063"/>
                <a:ext cx="284947" cy="182312"/>
                <a:chOff x="5900602" y="1193063"/>
                <a:chExt cx="284947" cy="182312"/>
              </a:xfrm>
            </p:grpSpPr>
            <p:sp>
              <p:nvSpPr>
                <p:cNvPr id="5283" name="Google Shape;5283;p7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4" name="Google Shape;5284;p7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85" name="Google Shape;5285;p77"/>
            <p:cNvGrpSpPr/>
            <p:nvPr/>
          </p:nvGrpSpPr>
          <p:grpSpPr>
            <a:xfrm>
              <a:off x="6738300" y="1193063"/>
              <a:ext cx="462153" cy="707634"/>
              <a:chOff x="6738300" y="1193063"/>
              <a:chExt cx="462153" cy="707634"/>
            </a:xfrm>
          </p:grpSpPr>
          <p:grpSp>
            <p:nvGrpSpPr>
              <p:cNvPr id="5286" name="Google Shape;5286;p77"/>
              <p:cNvGrpSpPr/>
              <p:nvPr/>
            </p:nvGrpSpPr>
            <p:grpSpPr>
              <a:xfrm>
                <a:off x="6915505" y="1193063"/>
                <a:ext cx="284947" cy="597387"/>
                <a:chOff x="6915505" y="1193063"/>
                <a:chExt cx="284947" cy="597387"/>
              </a:xfrm>
            </p:grpSpPr>
            <p:sp>
              <p:nvSpPr>
                <p:cNvPr id="5287" name="Google Shape;5287;p7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8" name="Google Shape;5288;p7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89" name="Google Shape;5289;p77"/>
              <p:cNvGrpSpPr/>
              <p:nvPr/>
            </p:nvGrpSpPr>
            <p:grpSpPr>
              <a:xfrm>
                <a:off x="6738300" y="1684725"/>
                <a:ext cx="230066" cy="215971"/>
                <a:chOff x="6738300" y="1684725"/>
                <a:chExt cx="230066" cy="215971"/>
              </a:xfrm>
            </p:grpSpPr>
            <p:sp>
              <p:nvSpPr>
                <p:cNvPr id="5290" name="Google Shape;5290;p7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95" name="Shape 5295"/>
        <p:cNvGrpSpPr/>
        <p:nvPr/>
      </p:nvGrpSpPr>
      <p:grpSpPr>
        <a:xfrm>
          <a:off x="0" y="0"/>
          <a:ext cx="0" cy="0"/>
          <a:chOff x="0" y="0"/>
          <a:chExt cx="0" cy="0"/>
        </a:xfrm>
      </p:grpSpPr>
      <p:grpSp>
        <p:nvGrpSpPr>
          <p:cNvPr id="5296" name="Google Shape;5296;p78"/>
          <p:cNvGrpSpPr/>
          <p:nvPr/>
        </p:nvGrpSpPr>
        <p:grpSpPr>
          <a:xfrm>
            <a:off x="821785" y="2307635"/>
            <a:ext cx="339235" cy="298186"/>
            <a:chOff x="898875" y="244725"/>
            <a:chExt cx="481800" cy="423500"/>
          </a:xfrm>
        </p:grpSpPr>
        <p:sp>
          <p:nvSpPr>
            <p:cNvPr id="5297" name="Google Shape;5297;p7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7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7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7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7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7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3" name="Google Shape;5303;p78"/>
          <p:cNvGrpSpPr/>
          <p:nvPr/>
        </p:nvGrpSpPr>
        <p:grpSpPr>
          <a:xfrm>
            <a:off x="1260167" y="2287103"/>
            <a:ext cx="298169" cy="339253"/>
            <a:chOff x="1529350" y="258825"/>
            <a:chExt cx="423475" cy="481825"/>
          </a:xfrm>
        </p:grpSpPr>
        <p:sp>
          <p:nvSpPr>
            <p:cNvPr id="5304" name="Google Shape;5304;p7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7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6" name="Google Shape;5306;p78"/>
          <p:cNvGrpSpPr/>
          <p:nvPr/>
        </p:nvGrpSpPr>
        <p:grpSpPr>
          <a:xfrm>
            <a:off x="1653142" y="2367273"/>
            <a:ext cx="340890" cy="178912"/>
            <a:chOff x="2084325" y="363300"/>
            <a:chExt cx="484150" cy="254100"/>
          </a:xfrm>
        </p:grpSpPr>
        <p:sp>
          <p:nvSpPr>
            <p:cNvPr id="5307" name="Google Shape;5307;p7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7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9" name="Google Shape;5309;p78"/>
          <p:cNvGrpSpPr/>
          <p:nvPr/>
        </p:nvGrpSpPr>
        <p:grpSpPr>
          <a:xfrm>
            <a:off x="2102437" y="2287102"/>
            <a:ext cx="298169" cy="339253"/>
            <a:chOff x="2707500" y="249400"/>
            <a:chExt cx="423475" cy="481825"/>
          </a:xfrm>
        </p:grpSpPr>
        <p:sp>
          <p:nvSpPr>
            <p:cNvPr id="5310" name="Google Shape;5310;p7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7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2" name="Google Shape;5312;p78"/>
          <p:cNvGrpSpPr/>
          <p:nvPr/>
        </p:nvGrpSpPr>
        <p:grpSpPr>
          <a:xfrm>
            <a:off x="2516052" y="2287428"/>
            <a:ext cx="305386" cy="338602"/>
            <a:chOff x="3300325" y="249875"/>
            <a:chExt cx="433725" cy="480900"/>
          </a:xfrm>
        </p:grpSpPr>
        <p:sp>
          <p:nvSpPr>
            <p:cNvPr id="5313" name="Google Shape;5313;p7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7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7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7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7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7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9" name="Google Shape;5319;p78"/>
          <p:cNvGrpSpPr/>
          <p:nvPr/>
        </p:nvGrpSpPr>
        <p:grpSpPr>
          <a:xfrm>
            <a:off x="2905137" y="2287349"/>
            <a:ext cx="352349" cy="338760"/>
            <a:chOff x="3854700" y="249750"/>
            <a:chExt cx="500425" cy="481125"/>
          </a:xfrm>
        </p:grpSpPr>
        <p:sp>
          <p:nvSpPr>
            <p:cNvPr id="5320" name="Google Shape;5320;p7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7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7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7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7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7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7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7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8" name="Google Shape;5328;p78"/>
          <p:cNvGrpSpPr/>
          <p:nvPr/>
        </p:nvGrpSpPr>
        <p:grpSpPr>
          <a:xfrm>
            <a:off x="3323126" y="2287349"/>
            <a:ext cx="352349" cy="338760"/>
            <a:chOff x="4447550" y="249750"/>
            <a:chExt cx="500425" cy="481125"/>
          </a:xfrm>
        </p:grpSpPr>
        <p:sp>
          <p:nvSpPr>
            <p:cNvPr id="5329" name="Google Shape;5329;p7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7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1" name="Google Shape;5331;p78"/>
          <p:cNvGrpSpPr/>
          <p:nvPr/>
        </p:nvGrpSpPr>
        <p:grpSpPr>
          <a:xfrm>
            <a:off x="3752328" y="2287102"/>
            <a:ext cx="339253" cy="339253"/>
            <a:chOff x="5049725" y="249400"/>
            <a:chExt cx="481825" cy="481825"/>
          </a:xfrm>
        </p:grpSpPr>
        <p:sp>
          <p:nvSpPr>
            <p:cNvPr id="5332" name="Google Shape;5332;p7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7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4" name="Google Shape;5334;p78"/>
          <p:cNvGrpSpPr/>
          <p:nvPr/>
        </p:nvGrpSpPr>
        <p:grpSpPr>
          <a:xfrm>
            <a:off x="4166269" y="2287102"/>
            <a:ext cx="339253" cy="339253"/>
            <a:chOff x="5660400" y="238125"/>
            <a:chExt cx="481825" cy="481825"/>
          </a:xfrm>
        </p:grpSpPr>
        <p:sp>
          <p:nvSpPr>
            <p:cNvPr id="5335" name="Google Shape;5335;p7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7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7" name="Google Shape;5337;p78"/>
          <p:cNvGrpSpPr/>
          <p:nvPr/>
        </p:nvGrpSpPr>
        <p:grpSpPr>
          <a:xfrm>
            <a:off x="4582955" y="2287102"/>
            <a:ext cx="339253" cy="339253"/>
            <a:chOff x="6235400" y="249400"/>
            <a:chExt cx="481825" cy="481825"/>
          </a:xfrm>
        </p:grpSpPr>
        <p:sp>
          <p:nvSpPr>
            <p:cNvPr id="5338" name="Google Shape;5338;p7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7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7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7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7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3" name="Google Shape;5343;p78"/>
          <p:cNvGrpSpPr/>
          <p:nvPr/>
        </p:nvGrpSpPr>
        <p:grpSpPr>
          <a:xfrm>
            <a:off x="821301" y="2731810"/>
            <a:ext cx="340204" cy="298116"/>
            <a:chOff x="899850" y="871450"/>
            <a:chExt cx="483175" cy="423400"/>
          </a:xfrm>
        </p:grpSpPr>
        <p:sp>
          <p:nvSpPr>
            <p:cNvPr id="5344" name="Google Shape;5344;p7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7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7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7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8" name="Google Shape;5348;p78"/>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49" name="Google Shape;5349;p78"/>
          <p:cNvGrpSpPr/>
          <p:nvPr/>
        </p:nvGrpSpPr>
        <p:grpSpPr>
          <a:xfrm>
            <a:off x="1653301" y="2711232"/>
            <a:ext cx="340573" cy="339271"/>
            <a:chOff x="2085450" y="842250"/>
            <a:chExt cx="483700" cy="481850"/>
          </a:xfrm>
        </p:grpSpPr>
        <p:sp>
          <p:nvSpPr>
            <p:cNvPr id="5350" name="Google Shape;5350;p7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7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7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3" name="Google Shape;5353;p78"/>
          <p:cNvGrpSpPr/>
          <p:nvPr/>
        </p:nvGrpSpPr>
        <p:grpSpPr>
          <a:xfrm>
            <a:off x="2081868" y="2711241"/>
            <a:ext cx="339306" cy="339253"/>
            <a:chOff x="2685825" y="840375"/>
            <a:chExt cx="481900" cy="481825"/>
          </a:xfrm>
        </p:grpSpPr>
        <p:sp>
          <p:nvSpPr>
            <p:cNvPr id="5354" name="Google Shape;5354;p7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7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6" name="Google Shape;5356;p78"/>
          <p:cNvGrpSpPr/>
          <p:nvPr/>
        </p:nvGrpSpPr>
        <p:grpSpPr>
          <a:xfrm>
            <a:off x="2493529" y="2710924"/>
            <a:ext cx="350431" cy="339887"/>
            <a:chOff x="3270675" y="841800"/>
            <a:chExt cx="497700" cy="482725"/>
          </a:xfrm>
        </p:grpSpPr>
        <p:sp>
          <p:nvSpPr>
            <p:cNvPr id="5357" name="Google Shape;5357;p7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7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7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60" name="Google Shape;5360;p78"/>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61" name="Google Shape;5361;p78"/>
          <p:cNvGrpSpPr/>
          <p:nvPr/>
        </p:nvGrpSpPr>
        <p:grpSpPr>
          <a:xfrm>
            <a:off x="3329675" y="2731783"/>
            <a:ext cx="339253" cy="298169"/>
            <a:chOff x="4467200" y="877100"/>
            <a:chExt cx="481825" cy="423475"/>
          </a:xfrm>
        </p:grpSpPr>
        <p:sp>
          <p:nvSpPr>
            <p:cNvPr id="5362" name="Google Shape;5362;p7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7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7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7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6" name="Google Shape;5366;p78"/>
          <p:cNvGrpSpPr/>
          <p:nvPr/>
        </p:nvGrpSpPr>
        <p:grpSpPr>
          <a:xfrm>
            <a:off x="3744565" y="2711232"/>
            <a:ext cx="354778" cy="339271"/>
            <a:chOff x="5045500" y="842250"/>
            <a:chExt cx="503875" cy="481850"/>
          </a:xfrm>
        </p:grpSpPr>
        <p:sp>
          <p:nvSpPr>
            <p:cNvPr id="5367" name="Google Shape;5367;p7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7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9" name="Google Shape;5369;p78"/>
          <p:cNvGrpSpPr/>
          <p:nvPr/>
        </p:nvGrpSpPr>
        <p:grpSpPr>
          <a:xfrm>
            <a:off x="4167413" y="2737451"/>
            <a:ext cx="336965" cy="286833"/>
            <a:chOff x="5645200" y="879425"/>
            <a:chExt cx="478575" cy="407375"/>
          </a:xfrm>
        </p:grpSpPr>
        <p:sp>
          <p:nvSpPr>
            <p:cNvPr id="5370" name="Google Shape;5370;p7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7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7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7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7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7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6" name="Google Shape;5376;p78"/>
          <p:cNvGrpSpPr/>
          <p:nvPr/>
        </p:nvGrpSpPr>
        <p:grpSpPr>
          <a:xfrm>
            <a:off x="4603488" y="2711241"/>
            <a:ext cx="298186" cy="339253"/>
            <a:chOff x="6264525" y="842250"/>
            <a:chExt cx="423500" cy="481825"/>
          </a:xfrm>
        </p:grpSpPr>
        <p:sp>
          <p:nvSpPr>
            <p:cNvPr id="5377" name="Google Shape;5377;p7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7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7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7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7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7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7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4" name="Google Shape;5384;p78"/>
          <p:cNvGrpSpPr/>
          <p:nvPr/>
        </p:nvGrpSpPr>
        <p:grpSpPr>
          <a:xfrm>
            <a:off x="821776" y="3125895"/>
            <a:ext cx="339253" cy="339253"/>
            <a:chOff x="900750" y="1436075"/>
            <a:chExt cx="481825" cy="481825"/>
          </a:xfrm>
        </p:grpSpPr>
        <p:sp>
          <p:nvSpPr>
            <p:cNvPr id="5385" name="Google Shape;5385;p7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7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7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7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9" name="Google Shape;5389;p78"/>
          <p:cNvGrpSpPr/>
          <p:nvPr/>
        </p:nvGrpSpPr>
        <p:grpSpPr>
          <a:xfrm>
            <a:off x="1239624" y="3186183"/>
            <a:ext cx="339253" cy="218676"/>
            <a:chOff x="1492675" y="1520750"/>
            <a:chExt cx="481825" cy="310575"/>
          </a:xfrm>
        </p:grpSpPr>
        <p:sp>
          <p:nvSpPr>
            <p:cNvPr id="5390" name="Google Shape;5390;p7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7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2" name="Google Shape;5392;p78"/>
          <p:cNvGrpSpPr/>
          <p:nvPr/>
        </p:nvGrpSpPr>
        <p:grpSpPr>
          <a:xfrm>
            <a:off x="1647421" y="3125877"/>
            <a:ext cx="352332" cy="339288"/>
            <a:chOff x="2071000" y="1435025"/>
            <a:chExt cx="500400" cy="481875"/>
          </a:xfrm>
        </p:grpSpPr>
        <p:sp>
          <p:nvSpPr>
            <p:cNvPr id="5393" name="Google Shape;5393;p7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7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7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78"/>
          <p:cNvGrpSpPr/>
          <p:nvPr/>
        </p:nvGrpSpPr>
        <p:grpSpPr>
          <a:xfrm>
            <a:off x="2075584" y="3146709"/>
            <a:ext cx="351874" cy="297623"/>
            <a:chOff x="2678350" y="1464650"/>
            <a:chExt cx="499750" cy="422700"/>
          </a:xfrm>
        </p:grpSpPr>
        <p:sp>
          <p:nvSpPr>
            <p:cNvPr id="5397" name="Google Shape;5397;p7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7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7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0" name="Google Shape;5400;p78"/>
          <p:cNvGrpSpPr/>
          <p:nvPr/>
        </p:nvGrpSpPr>
        <p:grpSpPr>
          <a:xfrm>
            <a:off x="2499118" y="3125895"/>
            <a:ext cx="339253" cy="339253"/>
            <a:chOff x="3271200" y="1435075"/>
            <a:chExt cx="481825" cy="481825"/>
          </a:xfrm>
        </p:grpSpPr>
        <p:sp>
          <p:nvSpPr>
            <p:cNvPr id="5401" name="Google Shape;5401;p7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7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3" name="Google Shape;5403;p78"/>
          <p:cNvGrpSpPr/>
          <p:nvPr/>
        </p:nvGrpSpPr>
        <p:grpSpPr>
          <a:xfrm>
            <a:off x="2909591" y="3125877"/>
            <a:ext cx="343442" cy="339288"/>
            <a:chOff x="3858100" y="1435075"/>
            <a:chExt cx="487775" cy="481875"/>
          </a:xfrm>
        </p:grpSpPr>
        <p:sp>
          <p:nvSpPr>
            <p:cNvPr id="5404" name="Google Shape;5404;p7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7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7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7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7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78"/>
          <p:cNvGrpSpPr/>
          <p:nvPr/>
        </p:nvGrpSpPr>
        <p:grpSpPr>
          <a:xfrm>
            <a:off x="3329674" y="3125895"/>
            <a:ext cx="339253" cy="339253"/>
            <a:chOff x="4456875" y="1435075"/>
            <a:chExt cx="481825" cy="481825"/>
          </a:xfrm>
        </p:grpSpPr>
        <p:sp>
          <p:nvSpPr>
            <p:cNvPr id="5410" name="Google Shape;5410;p7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7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7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7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7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7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7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7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7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7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7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7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7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7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7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7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7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7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7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9" name="Google Shape;5429;p78"/>
          <p:cNvGrpSpPr/>
          <p:nvPr/>
        </p:nvGrpSpPr>
        <p:grpSpPr>
          <a:xfrm>
            <a:off x="3750665" y="3125886"/>
            <a:ext cx="342580" cy="339271"/>
            <a:chOff x="5049725" y="1435050"/>
            <a:chExt cx="486550" cy="481850"/>
          </a:xfrm>
        </p:grpSpPr>
        <p:sp>
          <p:nvSpPr>
            <p:cNvPr id="5430" name="Google Shape;5430;p7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7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7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7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4" name="Google Shape;5434;p78"/>
          <p:cNvGrpSpPr/>
          <p:nvPr/>
        </p:nvGrpSpPr>
        <p:grpSpPr>
          <a:xfrm>
            <a:off x="4166216" y="3125895"/>
            <a:ext cx="339359" cy="339253"/>
            <a:chOff x="5642475" y="1435075"/>
            <a:chExt cx="481975" cy="481825"/>
          </a:xfrm>
        </p:grpSpPr>
        <p:sp>
          <p:nvSpPr>
            <p:cNvPr id="5435" name="Google Shape;5435;p7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7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7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8" name="Google Shape;5438;p78"/>
          <p:cNvGrpSpPr/>
          <p:nvPr/>
        </p:nvGrpSpPr>
        <p:grpSpPr>
          <a:xfrm>
            <a:off x="4580702" y="3125886"/>
            <a:ext cx="343759" cy="339271"/>
            <a:chOff x="6232000" y="1435050"/>
            <a:chExt cx="488225" cy="481850"/>
          </a:xfrm>
        </p:grpSpPr>
        <p:sp>
          <p:nvSpPr>
            <p:cNvPr id="5439" name="Google Shape;5439;p7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7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7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7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7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4" name="Google Shape;5444;p78"/>
          <p:cNvGrpSpPr/>
          <p:nvPr/>
        </p:nvGrpSpPr>
        <p:grpSpPr>
          <a:xfrm>
            <a:off x="841438" y="3539545"/>
            <a:ext cx="299929" cy="337792"/>
            <a:chOff x="924450" y="2028975"/>
            <a:chExt cx="425975" cy="479750"/>
          </a:xfrm>
        </p:grpSpPr>
        <p:sp>
          <p:nvSpPr>
            <p:cNvPr id="5445" name="Google Shape;5445;p7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7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7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8" name="Google Shape;5448;p78"/>
          <p:cNvGrpSpPr/>
          <p:nvPr/>
        </p:nvGrpSpPr>
        <p:grpSpPr>
          <a:xfrm>
            <a:off x="1653934" y="3559347"/>
            <a:ext cx="339306" cy="298186"/>
            <a:chOff x="2085450" y="2057100"/>
            <a:chExt cx="481900" cy="423500"/>
          </a:xfrm>
        </p:grpSpPr>
        <p:sp>
          <p:nvSpPr>
            <p:cNvPr id="5449" name="Google Shape;5449;p7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7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7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2" name="Google Shape;5452;p78"/>
          <p:cNvGrpSpPr/>
          <p:nvPr/>
        </p:nvGrpSpPr>
        <p:grpSpPr>
          <a:xfrm>
            <a:off x="2081868" y="3582592"/>
            <a:ext cx="339306" cy="251698"/>
            <a:chOff x="2678275" y="2090100"/>
            <a:chExt cx="481900" cy="357475"/>
          </a:xfrm>
        </p:grpSpPr>
        <p:sp>
          <p:nvSpPr>
            <p:cNvPr id="5453" name="Google Shape;5453;p7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7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7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7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7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8" name="Google Shape;5458;p78"/>
          <p:cNvGrpSpPr/>
          <p:nvPr/>
        </p:nvGrpSpPr>
        <p:grpSpPr>
          <a:xfrm>
            <a:off x="2559072" y="3594790"/>
            <a:ext cx="219345" cy="227301"/>
            <a:chOff x="3357325" y="2093500"/>
            <a:chExt cx="311525" cy="322825"/>
          </a:xfrm>
        </p:grpSpPr>
        <p:sp>
          <p:nvSpPr>
            <p:cNvPr id="5459" name="Google Shape;5459;p7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7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7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62" name="Google Shape;5462;p78"/>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63" name="Google Shape;5463;p78"/>
          <p:cNvGrpSpPr/>
          <p:nvPr/>
        </p:nvGrpSpPr>
        <p:grpSpPr>
          <a:xfrm>
            <a:off x="3353262" y="3538814"/>
            <a:ext cx="292078" cy="339253"/>
            <a:chOff x="4492800" y="2027925"/>
            <a:chExt cx="414825" cy="481825"/>
          </a:xfrm>
        </p:grpSpPr>
        <p:sp>
          <p:nvSpPr>
            <p:cNvPr id="5464" name="Google Shape;5464;p7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7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6" name="Google Shape;5466;p78"/>
          <p:cNvGrpSpPr/>
          <p:nvPr/>
        </p:nvGrpSpPr>
        <p:grpSpPr>
          <a:xfrm>
            <a:off x="3752354" y="3538805"/>
            <a:ext cx="339200" cy="339271"/>
            <a:chOff x="5049725" y="2027900"/>
            <a:chExt cx="481750" cy="481850"/>
          </a:xfrm>
        </p:grpSpPr>
        <p:sp>
          <p:nvSpPr>
            <p:cNvPr id="5467" name="Google Shape;5467;p7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7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7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7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7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7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7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7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5" name="Google Shape;5475;p78"/>
          <p:cNvGrpSpPr/>
          <p:nvPr/>
        </p:nvGrpSpPr>
        <p:grpSpPr>
          <a:xfrm>
            <a:off x="4225950" y="3538893"/>
            <a:ext cx="219890" cy="339095"/>
            <a:chOff x="5726350" y="2028150"/>
            <a:chExt cx="312300" cy="481600"/>
          </a:xfrm>
        </p:grpSpPr>
        <p:sp>
          <p:nvSpPr>
            <p:cNvPr id="5476" name="Google Shape;5476;p7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7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7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9" name="Google Shape;5479;p78"/>
          <p:cNvGrpSpPr/>
          <p:nvPr/>
        </p:nvGrpSpPr>
        <p:grpSpPr>
          <a:xfrm>
            <a:off x="4586141" y="3542000"/>
            <a:ext cx="332881" cy="332881"/>
            <a:chOff x="6239925" y="2032450"/>
            <a:chExt cx="472775" cy="472775"/>
          </a:xfrm>
        </p:grpSpPr>
        <p:sp>
          <p:nvSpPr>
            <p:cNvPr id="5480" name="Google Shape;5480;p7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7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2" name="Google Shape;5482;p78"/>
          <p:cNvGrpSpPr/>
          <p:nvPr/>
        </p:nvGrpSpPr>
        <p:grpSpPr>
          <a:xfrm>
            <a:off x="5035233" y="2364092"/>
            <a:ext cx="334641" cy="185425"/>
            <a:chOff x="903075" y="2730000"/>
            <a:chExt cx="475275" cy="263350"/>
          </a:xfrm>
        </p:grpSpPr>
        <p:sp>
          <p:nvSpPr>
            <p:cNvPr id="5483" name="Google Shape;5483;p7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7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7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6" name="Google Shape;5486;p78"/>
          <p:cNvGrpSpPr/>
          <p:nvPr/>
        </p:nvGrpSpPr>
        <p:grpSpPr>
          <a:xfrm>
            <a:off x="1239624" y="3538814"/>
            <a:ext cx="339253" cy="339253"/>
            <a:chOff x="1492675" y="2027925"/>
            <a:chExt cx="481825" cy="481825"/>
          </a:xfrm>
        </p:grpSpPr>
        <p:sp>
          <p:nvSpPr>
            <p:cNvPr id="5487" name="Google Shape;5487;p7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7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7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7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7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2" name="Google Shape;5492;p78"/>
          <p:cNvGrpSpPr/>
          <p:nvPr/>
        </p:nvGrpSpPr>
        <p:grpSpPr>
          <a:xfrm>
            <a:off x="5466000" y="2287178"/>
            <a:ext cx="339253" cy="339253"/>
            <a:chOff x="1492675" y="2620775"/>
            <a:chExt cx="481825" cy="481825"/>
          </a:xfrm>
        </p:grpSpPr>
        <p:sp>
          <p:nvSpPr>
            <p:cNvPr id="5493" name="Google Shape;5493;p7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7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5" name="Google Shape;5495;p78"/>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6" name="Google Shape;5496;p78"/>
          <p:cNvGrpSpPr/>
          <p:nvPr/>
        </p:nvGrpSpPr>
        <p:grpSpPr>
          <a:xfrm>
            <a:off x="6289754" y="2303161"/>
            <a:ext cx="333585" cy="307287"/>
            <a:chOff x="2682350" y="2643425"/>
            <a:chExt cx="473775" cy="436425"/>
          </a:xfrm>
        </p:grpSpPr>
        <p:sp>
          <p:nvSpPr>
            <p:cNvPr id="5497" name="Google Shape;5497;p7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7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7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7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7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7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7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4" name="Google Shape;5504;p78"/>
          <p:cNvGrpSpPr/>
          <p:nvPr/>
        </p:nvGrpSpPr>
        <p:grpSpPr>
          <a:xfrm>
            <a:off x="6755243" y="2287178"/>
            <a:ext cx="238531" cy="339253"/>
            <a:chOff x="3342725" y="2620775"/>
            <a:chExt cx="338775" cy="481825"/>
          </a:xfrm>
        </p:grpSpPr>
        <p:sp>
          <p:nvSpPr>
            <p:cNvPr id="5505" name="Google Shape;5505;p7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7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7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8" name="Google Shape;5508;p78"/>
          <p:cNvGrpSpPr/>
          <p:nvPr/>
        </p:nvGrpSpPr>
        <p:grpSpPr>
          <a:xfrm>
            <a:off x="7148994" y="2287178"/>
            <a:ext cx="278296" cy="339253"/>
            <a:chOff x="3907325" y="2620775"/>
            <a:chExt cx="395250" cy="481825"/>
          </a:xfrm>
        </p:grpSpPr>
        <p:sp>
          <p:nvSpPr>
            <p:cNvPr id="5509" name="Google Shape;5509;p7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7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7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7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3" name="Google Shape;5513;p78"/>
          <p:cNvGrpSpPr/>
          <p:nvPr/>
        </p:nvGrpSpPr>
        <p:grpSpPr>
          <a:xfrm>
            <a:off x="7542181" y="2297783"/>
            <a:ext cx="339253" cy="318042"/>
            <a:chOff x="4456875" y="2635825"/>
            <a:chExt cx="481825" cy="451700"/>
          </a:xfrm>
        </p:grpSpPr>
        <p:sp>
          <p:nvSpPr>
            <p:cNvPr id="5514" name="Google Shape;5514;p7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7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7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7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7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0" name="Google Shape;5520;p78"/>
          <p:cNvGrpSpPr/>
          <p:nvPr/>
        </p:nvGrpSpPr>
        <p:grpSpPr>
          <a:xfrm>
            <a:off x="7967105" y="2297783"/>
            <a:ext cx="339253" cy="318042"/>
            <a:chOff x="5049725" y="2635825"/>
            <a:chExt cx="481825" cy="451700"/>
          </a:xfrm>
        </p:grpSpPr>
        <p:sp>
          <p:nvSpPr>
            <p:cNvPr id="5521" name="Google Shape;5521;p7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7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7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4" name="Google Shape;5524;p78"/>
          <p:cNvGrpSpPr/>
          <p:nvPr/>
        </p:nvGrpSpPr>
        <p:grpSpPr>
          <a:xfrm>
            <a:off x="2401355" y="3952243"/>
            <a:ext cx="338566" cy="338373"/>
            <a:chOff x="5643000" y="2621375"/>
            <a:chExt cx="480850" cy="480575"/>
          </a:xfrm>
        </p:grpSpPr>
        <p:sp>
          <p:nvSpPr>
            <p:cNvPr id="5525" name="Google Shape;5525;p7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7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7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7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7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7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7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78"/>
          <p:cNvGrpSpPr/>
          <p:nvPr/>
        </p:nvGrpSpPr>
        <p:grpSpPr>
          <a:xfrm>
            <a:off x="4171048" y="3951803"/>
            <a:ext cx="339359" cy="339253"/>
            <a:chOff x="6235250" y="2620775"/>
            <a:chExt cx="481975" cy="481825"/>
          </a:xfrm>
        </p:grpSpPr>
        <p:sp>
          <p:nvSpPr>
            <p:cNvPr id="5533" name="Google Shape;5533;p7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7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7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7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7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38" name="Google Shape;5538;p78"/>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39" name="Google Shape;5539;p78"/>
          <p:cNvGrpSpPr/>
          <p:nvPr/>
        </p:nvGrpSpPr>
        <p:grpSpPr>
          <a:xfrm>
            <a:off x="5465078" y="2711317"/>
            <a:ext cx="341101" cy="339253"/>
            <a:chOff x="1535000" y="3223325"/>
            <a:chExt cx="484450" cy="481825"/>
          </a:xfrm>
        </p:grpSpPr>
        <p:sp>
          <p:nvSpPr>
            <p:cNvPr id="5540" name="Google Shape;5540;p7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7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7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3" name="Google Shape;5543;p78"/>
          <p:cNvGrpSpPr/>
          <p:nvPr/>
        </p:nvGrpSpPr>
        <p:grpSpPr>
          <a:xfrm>
            <a:off x="5872645" y="2746618"/>
            <a:ext cx="339253" cy="268649"/>
            <a:chOff x="2085525" y="3263750"/>
            <a:chExt cx="481825" cy="381550"/>
          </a:xfrm>
        </p:grpSpPr>
        <p:sp>
          <p:nvSpPr>
            <p:cNvPr id="5544" name="Google Shape;5544;p7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7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46" name="Google Shape;5546;p78"/>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47" name="Google Shape;5547;p78"/>
          <p:cNvGrpSpPr/>
          <p:nvPr/>
        </p:nvGrpSpPr>
        <p:grpSpPr>
          <a:xfrm>
            <a:off x="6704407" y="2711308"/>
            <a:ext cx="340204" cy="339271"/>
            <a:chOff x="3270450" y="3213625"/>
            <a:chExt cx="483175" cy="481850"/>
          </a:xfrm>
        </p:grpSpPr>
        <p:sp>
          <p:nvSpPr>
            <p:cNvPr id="5548" name="Google Shape;5548;p7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7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0" name="Google Shape;5550;p78"/>
          <p:cNvGrpSpPr/>
          <p:nvPr/>
        </p:nvGrpSpPr>
        <p:grpSpPr>
          <a:xfrm>
            <a:off x="7203676" y="2711317"/>
            <a:ext cx="168931" cy="339253"/>
            <a:chOff x="3984950" y="3213600"/>
            <a:chExt cx="239925" cy="481825"/>
          </a:xfrm>
        </p:grpSpPr>
        <p:sp>
          <p:nvSpPr>
            <p:cNvPr id="5551" name="Google Shape;5551;p7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7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53" name="Google Shape;5553;p78"/>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78"/>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55" name="Google Shape;5555;p78"/>
          <p:cNvGrpSpPr/>
          <p:nvPr/>
        </p:nvGrpSpPr>
        <p:grpSpPr>
          <a:xfrm>
            <a:off x="1938873" y="3981487"/>
            <a:ext cx="355218" cy="279880"/>
            <a:chOff x="5629975" y="3255775"/>
            <a:chExt cx="504500" cy="397500"/>
          </a:xfrm>
        </p:grpSpPr>
        <p:sp>
          <p:nvSpPr>
            <p:cNvPr id="5556" name="Google Shape;5556;p7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7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7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1" name="Google Shape;5561;p78"/>
          <p:cNvGrpSpPr/>
          <p:nvPr/>
        </p:nvGrpSpPr>
        <p:grpSpPr>
          <a:xfrm>
            <a:off x="3723529" y="3981593"/>
            <a:ext cx="340256" cy="279669"/>
            <a:chOff x="6234950" y="3255925"/>
            <a:chExt cx="483250" cy="397200"/>
          </a:xfrm>
        </p:grpSpPr>
        <p:sp>
          <p:nvSpPr>
            <p:cNvPr id="5562" name="Google Shape;5562;p7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7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7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7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7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7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8" name="Google Shape;5568;p78"/>
          <p:cNvGrpSpPr/>
          <p:nvPr/>
        </p:nvGrpSpPr>
        <p:grpSpPr>
          <a:xfrm>
            <a:off x="5043532" y="3125970"/>
            <a:ext cx="318042" cy="339253"/>
            <a:chOff x="914900" y="3806450"/>
            <a:chExt cx="451700" cy="481825"/>
          </a:xfrm>
        </p:grpSpPr>
        <p:sp>
          <p:nvSpPr>
            <p:cNvPr id="5569" name="Google Shape;5569;p7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7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7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7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4" name="Google Shape;5574;p78"/>
          <p:cNvGrpSpPr/>
          <p:nvPr/>
        </p:nvGrpSpPr>
        <p:grpSpPr>
          <a:xfrm>
            <a:off x="5462454" y="3125785"/>
            <a:ext cx="346347" cy="339623"/>
            <a:chOff x="1490050" y="3805975"/>
            <a:chExt cx="491900" cy="482350"/>
          </a:xfrm>
        </p:grpSpPr>
        <p:sp>
          <p:nvSpPr>
            <p:cNvPr id="5575" name="Google Shape;5575;p7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7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7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7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9" name="Google Shape;5579;p78"/>
          <p:cNvGrpSpPr/>
          <p:nvPr/>
        </p:nvGrpSpPr>
        <p:grpSpPr>
          <a:xfrm>
            <a:off x="5886322" y="3125970"/>
            <a:ext cx="311899" cy="339253"/>
            <a:chOff x="2104275" y="3806450"/>
            <a:chExt cx="442975" cy="481825"/>
          </a:xfrm>
        </p:grpSpPr>
        <p:sp>
          <p:nvSpPr>
            <p:cNvPr id="5580" name="Google Shape;5580;p7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7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2" name="Google Shape;5582;p78"/>
          <p:cNvGrpSpPr/>
          <p:nvPr/>
        </p:nvGrpSpPr>
        <p:grpSpPr>
          <a:xfrm>
            <a:off x="6309839" y="3125970"/>
            <a:ext cx="293416" cy="339253"/>
            <a:chOff x="2710875" y="3806450"/>
            <a:chExt cx="416725" cy="481825"/>
          </a:xfrm>
        </p:grpSpPr>
        <p:sp>
          <p:nvSpPr>
            <p:cNvPr id="5583" name="Google Shape;5583;p7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7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5" name="Google Shape;5585;p78"/>
          <p:cNvGrpSpPr/>
          <p:nvPr/>
        </p:nvGrpSpPr>
        <p:grpSpPr>
          <a:xfrm>
            <a:off x="6704883" y="3166412"/>
            <a:ext cx="339253" cy="258369"/>
            <a:chOff x="3271200" y="3863875"/>
            <a:chExt cx="481825" cy="366950"/>
          </a:xfrm>
        </p:grpSpPr>
        <p:sp>
          <p:nvSpPr>
            <p:cNvPr id="5586" name="Google Shape;5586;p7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7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8" name="Google Shape;5588;p78"/>
          <p:cNvGrpSpPr/>
          <p:nvPr/>
        </p:nvGrpSpPr>
        <p:grpSpPr>
          <a:xfrm>
            <a:off x="7140377" y="3126199"/>
            <a:ext cx="295528" cy="338795"/>
            <a:chOff x="3895050" y="3806775"/>
            <a:chExt cx="419725" cy="481175"/>
          </a:xfrm>
        </p:grpSpPr>
        <p:sp>
          <p:nvSpPr>
            <p:cNvPr id="5589" name="Google Shape;5589;p7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7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1" name="Google Shape;5591;p78"/>
          <p:cNvGrpSpPr/>
          <p:nvPr/>
        </p:nvGrpSpPr>
        <p:grpSpPr>
          <a:xfrm>
            <a:off x="7543659" y="3125979"/>
            <a:ext cx="336296" cy="339235"/>
            <a:chOff x="4464775" y="3806475"/>
            <a:chExt cx="477625" cy="481800"/>
          </a:xfrm>
        </p:grpSpPr>
        <p:sp>
          <p:nvSpPr>
            <p:cNvPr id="5592" name="Google Shape;5592;p7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7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7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7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7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8" name="Google Shape;5598;p78"/>
          <p:cNvGrpSpPr/>
          <p:nvPr/>
        </p:nvGrpSpPr>
        <p:grpSpPr>
          <a:xfrm>
            <a:off x="7967105" y="3125970"/>
            <a:ext cx="339253" cy="339253"/>
            <a:chOff x="5049725" y="3806450"/>
            <a:chExt cx="481825" cy="481825"/>
          </a:xfrm>
        </p:grpSpPr>
        <p:sp>
          <p:nvSpPr>
            <p:cNvPr id="5599" name="Google Shape;5599;p7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7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7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2" name="Google Shape;5602;p78"/>
          <p:cNvGrpSpPr/>
          <p:nvPr/>
        </p:nvGrpSpPr>
        <p:grpSpPr>
          <a:xfrm>
            <a:off x="1492357" y="3951798"/>
            <a:ext cx="339253" cy="339253"/>
            <a:chOff x="5651375" y="3806450"/>
            <a:chExt cx="481825" cy="481825"/>
          </a:xfrm>
        </p:grpSpPr>
        <p:sp>
          <p:nvSpPr>
            <p:cNvPr id="5603" name="Google Shape;5603;p7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7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7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7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7" name="Google Shape;5607;p78"/>
          <p:cNvGrpSpPr/>
          <p:nvPr/>
        </p:nvGrpSpPr>
        <p:grpSpPr>
          <a:xfrm>
            <a:off x="3317763" y="3953787"/>
            <a:ext cx="298503" cy="335275"/>
            <a:chOff x="6264300" y="3809300"/>
            <a:chExt cx="423950" cy="476175"/>
          </a:xfrm>
        </p:grpSpPr>
        <p:sp>
          <p:nvSpPr>
            <p:cNvPr id="5608" name="Google Shape;5608;p7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7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7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1" name="Google Shape;5611;p78"/>
          <p:cNvGrpSpPr/>
          <p:nvPr/>
        </p:nvGrpSpPr>
        <p:grpSpPr>
          <a:xfrm>
            <a:off x="5032267" y="3538881"/>
            <a:ext cx="340573" cy="339271"/>
            <a:chOff x="898875" y="4399275"/>
            <a:chExt cx="483700" cy="481850"/>
          </a:xfrm>
        </p:grpSpPr>
        <p:sp>
          <p:nvSpPr>
            <p:cNvPr id="5612" name="Google Shape;5612;p7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78"/>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7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7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7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7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7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7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0" name="Google Shape;5620;p78"/>
          <p:cNvGrpSpPr/>
          <p:nvPr/>
        </p:nvGrpSpPr>
        <p:grpSpPr>
          <a:xfrm>
            <a:off x="5466000" y="3554133"/>
            <a:ext cx="339253" cy="308765"/>
            <a:chOff x="1492675" y="4420975"/>
            <a:chExt cx="481825" cy="438525"/>
          </a:xfrm>
        </p:grpSpPr>
        <p:sp>
          <p:nvSpPr>
            <p:cNvPr id="5621" name="Google Shape;5621;p7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7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7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7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7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6" name="Google Shape;5626;p78"/>
          <p:cNvGrpSpPr/>
          <p:nvPr/>
        </p:nvGrpSpPr>
        <p:grpSpPr>
          <a:xfrm>
            <a:off x="5870982" y="3539558"/>
            <a:ext cx="342580" cy="337915"/>
            <a:chOff x="2084100" y="4400250"/>
            <a:chExt cx="486550" cy="479925"/>
          </a:xfrm>
        </p:grpSpPr>
        <p:sp>
          <p:nvSpPr>
            <p:cNvPr id="5627" name="Google Shape;5627;p7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7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7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7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7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7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3" name="Google Shape;5633;p78"/>
          <p:cNvGrpSpPr/>
          <p:nvPr/>
        </p:nvGrpSpPr>
        <p:grpSpPr>
          <a:xfrm>
            <a:off x="6307462" y="3538907"/>
            <a:ext cx="298169" cy="339218"/>
            <a:chOff x="2707950" y="4399325"/>
            <a:chExt cx="423475" cy="481775"/>
          </a:xfrm>
        </p:grpSpPr>
        <p:sp>
          <p:nvSpPr>
            <p:cNvPr id="5634" name="Google Shape;5634;p7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7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7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7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7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7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7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7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7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7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7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7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6" name="Google Shape;5646;p78"/>
          <p:cNvGrpSpPr/>
          <p:nvPr/>
        </p:nvGrpSpPr>
        <p:grpSpPr>
          <a:xfrm>
            <a:off x="6736981" y="3538881"/>
            <a:ext cx="275057" cy="339271"/>
            <a:chOff x="3330525" y="4399275"/>
            <a:chExt cx="390650" cy="481850"/>
          </a:xfrm>
        </p:grpSpPr>
        <p:sp>
          <p:nvSpPr>
            <p:cNvPr id="5647" name="Google Shape;5647;p7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7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7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7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7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7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4" name="Google Shape;5654;p78"/>
          <p:cNvGrpSpPr/>
          <p:nvPr/>
        </p:nvGrpSpPr>
        <p:grpSpPr>
          <a:xfrm>
            <a:off x="7161510" y="3538890"/>
            <a:ext cx="253265" cy="339253"/>
            <a:chOff x="3938800" y="4399275"/>
            <a:chExt cx="359700" cy="481825"/>
          </a:xfrm>
        </p:grpSpPr>
        <p:sp>
          <p:nvSpPr>
            <p:cNvPr id="5655" name="Google Shape;5655;p7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7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7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7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7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0" name="Google Shape;5660;p78"/>
          <p:cNvGrpSpPr/>
          <p:nvPr/>
        </p:nvGrpSpPr>
        <p:grpSpPr>
          <a:xfrm>
            <a:off x="7632288" y="3538890"/>
            <a:ext cx="159039" cy="339253"/>
            <a:chOff x="4584850" y="4399275"/>
            <a:chExt cx="225875" cy="481825"/>
          </a:xfrm>
        </p:grpSpPr>
        <p:sp>
          <p:nvSpPr>
            <p:cNvPr id="5661" name="Google Shape;5661;p7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7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63" name="Google Shape;5663;p78"/>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64" name="Google Shape;5664;p78"/>
          <p:cNvGrpSpPr/>
          <p:nvPr/>
        </p:nvGrpSpPr>
        <p:grpSpPr>
          <a:xfrm>
            <a:off x="1045841" y="3951795"/>
            <a:ext cx="339253" cy="339253"/>
            <a:chOff x="5642550" y="4399275"/>
            <a:chExt cx="481825" cy="481825"/>
          </a:xfrm>
        </p:grpSpPr>
        <p:sp>
          <p:nvSpPr>
            <p:cNvPr id="5665" name="Google Shape;5665;p7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7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7" name="Google Shape;5667;p78"/>
          <p:cNvGrpSpPr/>
          <p:nvPr/>
        </p:nvGrpSpPr>
        <p:grpSpPr>
          <a:xfrm>
            <a:off x="2847184" y="3963703"/>
            <a:ext cx="363316" cy="315437"/>
            <a:chOff x="6218300" y="4416175"/>
            <a:chExt cx="516000" cy="448000"/>
          </a:xfrm>
        </p:grpSpPr>
        <p:sp>
          <p:nvSpPr>
            <p:cNvPr id="5668" name="Google Shape;5668;p7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7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7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1" name="Google Shape;5671;p78"/>
          <p:cNvGrpSpPr/>
          <p:nvPr/>
        </p:nvGrpSpPr>
        <p:grpSpPr>
          <a:xfrm>
            <a:off x="5957218" y="3951792"/>
            <a:ext cx="339253" cy="339253"/>
            <a:chOff x="899850" y="4992125"/>
            <a:chExt cx="481825" cy="481825"/>
          </a:xfrm>
        </p:grpSpPr>
        <p:sp>
          <p:nvSpPr>
            <p:cNvPr id="5672" name="Google Shape;5672;p7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3" name="Google Shape;5673;p7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7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5" name="Google Shape;5675;p78"/>
          <p:cNvGrpSpPr/>
          <p:nvPr/>
        </p:nvGrpSpPr>
        <p:grpSpPr>
          <a:xfrm>
            <a:off x="5510702" y="3951792"/>
            <a:ext cx="339253" cy="339253"/>
            <a:chOff x="1492675" y="4992125"/>
            <a:chExt cx="481825" cy="481825"/>
          </a:xfrm>
        </p:grpSpPr>
        <p:sp>
          <p:nvSpPr>
            <p:cNvPr id="5676" name="Google Shape;5676;p7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7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8" name="Google Shape;5678;p78"/>
          <p:cNvGrpSpPr/>
          <p:nvPr/>
        </p:nvGrpSpPr>
        <p:grpSpPr>
          <a:xfrm>
            <a:off x="5064186" y="3951792"/>
            <a:ext cx="339253" cy="339253"/>
            <a:chOff x="2085525" y="4992125"/>
            <a:chExt cx="481825" cy="481825"/>
          </a:xfrm>
        </p:grpSpPr>
        <p:sp>
          <p:nvSpPr>
            <p:cNvPr id="5679" name="Google Shape;5679;p7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7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1" name="Google Shape;5681;p78"/>
          <p:cNvGrpSpPr/>
          <p:nvPr/>
        </p:nvGrpSpPr>
        <p:grpSpPr>
          <a:xfrm>
            <a:off x="6850408" y="3951792"/>
            <a:ext cx="339253" cy="339253"/>
            <a:chOff x="2678350" y="4992125"/>
            <a:chExt cx="481825" cy="481825"/>
          </a:xfrm>
        </p:grpSpPr>
        <p:sp>
          <p:nvSpPr>
            <p:cNvPr id="5682" name="Google Shape;5682;p7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7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7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5" name="Google Shape;5685;p78"/>
          <p:cNvGrpSpPr/>
          <p:nvPr/>
        </p:nvGrpSpPr>
        <p:grpSpPr>
          <a:xfrm>
            <a:off x="4617670" y="3951792"/>
            <a:ext cx="339253" cy="339253"/>
            <a:chOff x="3271200" y="4992125"/>
            <a:chExt cx="481825" cy="481825"/>
          </a:xfrm>
        </p:grpSpPr>
        <p:sp>
          <p:nvSpPr>
            <p:cNvPr id="5686" name="Google Shape;5686;p7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7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7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9" name="Google Shape;5689;p78"/>
          <p:cNvGrpSpPr/>
          <p:nvPr/>
        </p:nvGrpSpPr>
        <p:grpSpPr>
          <a:xfrm>
            <a:off x="7296924" y="3952822"/>
            <a:ext cx="339411" cy="337193"/>
            <a:chOff x="3863900" y="4993625"/>
            <a:chExt cx="482050" cy="478900"/>
          </a:xfrm>
        </p:grpSpPr>
        <p:sp>
          <p:nvSpPr>
            <p:cNvPr id="5690" name="Google Shape;5690;p7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7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7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7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4" name="Google Shape;5694;p78"/>
          <p:cNvGrpSpPr/>
          <p:nvPr/>
        </p:nvGrpSpPr>
        <p:grpSpPr>
          <a:xfrm>
            <a:off x="7743599" y="3952822"/>
            <a:ext cx="339411" cy="337193"/>
            <a:chOff x="4456725" y="4993625"/>
            <a:chExt cx="482050" cy="478900"/>
          </a:xfrm>
        </p:grpSpPr>
        <p:sp>
          <p:nvSpPr>
            <p:cNvPr id="5695" name="Google Shape;5695;p7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7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7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7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9" name="Google Shape;5699;p78"/>
          <p:cNvGrpSpPr/>
          <p:nvPr/>
        </p:nvGrpSpPr>
        <p:grpSpPr>
          <a:xfrm>
            <a:off x="6403734" y="3952813"/>
            <a:ext cx="339411" cy="337211"/>
            <a:chOff x="5049575" y="4993600"/>
            <a:chExt cx="482050" cy="478925"/>
          </a:xfrm>
        </p:grpSpPr>
        <p:sp>
          <p:nvSpPr>
            <p:cNvPr id="5700" name="Google Shape;5700;p7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7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7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7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4" name="Google Shape;5704;p78"/>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705" name="Google Shape;5705;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09" name="Shape 5709"/>
        <p:cNvGrpSpPr/>
        <p:nvPr/>
      </p:nvGrpSpPr>
      <p:grpSpPr>
        <a:xfrm>
          <a:off x="0" y="0"/>
          <a:ext cx="0" cy="0"/>
          <a:chOff x="0" y="0"/>
          <a:chExt cx="0" cy="0"/>
        </a:xfrm>
      </p:grpSpPr>
      <p:grpSp>
        <p:nvGrpSpPr>
          <p:cNvPr id="5710" name="Google Shape;5710;p79"/>
          <p:cNvGrpSpPr/>
          <p:nvPr/>
        </p:nvGrpSpPr>
        <p:grpSpPr>
          <a:xfrm>
            <a:off x="856199" y="1311179"/>
            <a:ext cx="322099" cy="370529"/>
            <a:chOff x="-42971725" y="3217825"/>
            <a:chExt cx="275675" cy="317125"/>
          </a:xfrm>
        </p:grpSpPr>
        <p:sp>
          <p:nvSpPr>
            <p:cNvPr id="5711" name="Google Shape;5711;p7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79"/>
          <p:cNvGrpSpPr/>
          <p:nvPr/>
        </p:nvGrpSpPr>
        <p:grpSpPr>
          <a:xfrm>
            <a:off x="828113" y="1779835"/>
            <a:ext cx="378270" cy="337551"/>
            <a:chOff x="-42996150" y="3612600"/>
            <a:chExt cx="323750" cy="288900"/>
          </a:xfrm>
        </p:grpSpPr>
        <p:sp>
          <p:nvSpPr>
            <p:cNvPr id="5715" name="Google Shape;5715;p7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79"/>
          <p:cNvGrpSpPr/>
          <p:nvPr/>
        </p:nvGrpSpPr>
        <p:grpSpPr>
          <a:xfrm>
            <a:off x="830874" y="2189205"/>
            <a:ext cx="372749" cy="370909"/>
            <a:chOff x="-42994575" y="3950300"/>
            <a:chExt cx="319025" cy="317450"/>
          </a:xfrm>
        </p:grpSpPr>
        <p:sp>
          <p:nvSpPr>
            <p:cNvPr id="5719" name="Google Shape;5719;p7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79"/>
          <p:cNvGrpSpPr/>
          <p:nvPr/>
        </p:nvGrpSpPr>
        <p:grpSpPr>
          <a:xfrm>
            <a:off x="2984269" y="1336037"/>
            <a:ext cx="371785" cy="370879"/>
            <a:chOff x="-41111350" y="3239100"/>
            <a:chExt cx="318200" cy="317425"/>
          </a:xfrm>
        </p:grpSpPr>
        <p:sp>
          <p:nvSpPr>
            <p:cNvPr id="5723" name="Google Shape;5723;p7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79"/>
          <p:cNvGrpSpPr/>
          <p:nvPr/>
        </p:nvGrpSpPr>
        <p:grpSpPr>
          <a:xfrm>
            <a:off x="2980588" y="1771568"/>
            <a:ext cx="379146" cy="370967"/>
            <a:chOff x="-41117650" y="3605525"/>
            <a:chExt cx="324500" cy="317500"/>
          </a:xfrm>
        </p:grpSpPr>
        <p:sp>
          <p:nvSpPr>
            <p:cNvPr id="5728" name="Google Shape;5728;p7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1" name="Google Shape;5731;p79"/>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2" name="Google Shape;5732;p79"/>
          <p:cNvGrpSpPr/>
          <p:nvPr/>
        </p:nvGrpSpPr>
        <p:grpSpPr>
          <a:xfrm>
            <a:off x="1806843" y="2663092"/>
            <a:ext cx="216271" cy="371814"/>
            <a:chOff x="-39205300" y="3220175"/>
            <a:chExt cx="185100" cy="318225"/>
          </a:xfrm>
        </p:grpSpPr>
        <p:sp>
          <p:nvSpPr>
            <p:cNvPr id="5733" name="Google Shape;5733;p7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79"/>
          <p:cNvGrpSpPr/>
          <p:nvPr/>
        </p:nvGrpSpPr>
        <p:grpSpPr>
          <a:xfrm>
            <a:off x="1772370" y="3123163"/>
            <a:ext cx="300016" cy="369273"/>
            <a:chOff x="-39248625" y="3588600"/>
            <a:chExt cx="256775" cy="316050"/>
          </a:xfrm>
        </p:grpSpPr>
        <p:sp>
          <p:nvSpPr>
            <p:cNvPr id="5736" name="Google Shape;5736;p7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8" name="Google Shape;5738;p79"/>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9"/>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0" name="Google Shape;5740;p79"/>
          <p:cNvGrpSpPr/>
          <p:nvPr/>
        </p:nvGrpSpPr>
        <p:grpSpPr>
          <a:xfrm>
            <a:off x="1223084" y="1311179"/>
            <a:ext cx="429504" cy="370879"/>
            <a:chOff x="-42651700" y="3217825"/>
            <a:chExt cx="367600" cy="317425"/>
          </a:xfrm>
        </p:grpSpPr>
        <p:sp>
          <p:nvSpPr>
            <p:cNvPr id="5741" name="Google Shape;5741;p7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79"/>
          <p:cNvGrpSpPr/>
          <p:nvPr/>
        </p:nvGrpSpPr>
        <p:grpSpPr>
          <a:xfrm>
            <a:off x="1258516" y="1750829"/>
            <a:ext cx="358640" cy="363226"/>
            <a:chOff x="-42617300" y="3587775"/>
            <a:chExt cx="306950" cy="310875"/>
          </a:xfrm>
        </p:grpSpPr>
        <p:sp>
          <p:nvSpPr>
            <p:cNvPr id="5746" name="Google Shape;5746;p7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8" name="Google Shape;5748;p79"/>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9" name="Google Shape;5749;p79"/>
          <p:cNvGrpSpPr/>
          <p:nvPr/>
        </p:nvGrpSpPr>
        <p:grpSpPr>
          <a:xfrm>
            <a:off x="3430343" y="1335569"/>
            <a:ext cx="376926" cy="370324"/>
            <a:chOff x="-40748275" y="3238700"/>
            <a:chExt cx="322600" cy="316950"/>
          </a:xfrm>
        </p:grpSpPr>
        <p:sp>
          <p:nvSpPr>
            <p:cNvPr id="5750" name="Google Shape;5750;p7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79"/>
          <p:cNvGrpSpPr/>
          <p:nvPr/>
        </p:nvGrpSpPr>
        <p:grpSpPr>
          <a:xfrm>
            <a:off x="3432899" y="1803553"/>
            <a:ext cx="371814" cy="338690"/>
            <a:chOff x="-40745125" y="3632900"/>
            <a:chExt cx="318225" cy="289875"/>
          </a:xfrm>
        </p:grpSpPr>
        <p:sp>
          <p:nvSpPr>
            <p:cNvPr id="5757" name="Google Shape;5757;p7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79"/>
          <p:cNvGrpSpPr/>
          <p:nvPr/>
        </p:nvGrpSpPr>
        <p:grpSpPr>
          <a:xfrm>
            <a:off x="3437047" y="2214764"/>
            <a:ext cx="363518" cy="370178"/>
            <a:chOff x="-40742750" y="3972175"/>
            <a:chExt cx="311125" cy="316825"/>
          </a:xfrm>
        </p:grpSpPr>
        <p:sp>
          <p:nvSpPr>
            <p:cNvPr id="5765" name="Google Shape;5765;p7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79"/>
          <p:cNvGrpSpPr/>
          <p:nvPr/>
        </p:nvGrpSpPr>
        <p:grpSpPr>
          <a:xfrm>
            <a:off x="2219708" y="2664932"/>
            <a:ext cx="266892" cy="369974"/>
            <a:chOff x="-38860325" y="3221750"/>
            <a:chExt cx="228425" cy="316650"/>
          </a:xfrm>
        </p:grpSpPr>
        <p:sp>
          <p:nvSpPr>
            <p:cNvPr id="5768" name="Google Shape;5768;p7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79"/>
          <p:cNvGrpSpPr/>
          <p:nvPr/>
        </p:nvGrpSpPr>
        <p:grpSpPr>
          <a:xfrm>
            <a:off x="2170515" y="3126989"/>
            <a:ext cx="380081" cy="367111"/>
            <a:chOff x="-38905225" y="3591875"/>
            <a:chExt cx="325300" cy="314200"/>
          </a:xfrm>
        </p:grpSpPr>
        <p:sp>
          <p:nvSpPr>
            <p:cNvPr id="5773" name="Google Shape;5773;p7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6" name="Google Shape;5776;p79"/>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7" name="Google Shape;5777;p79"/>
          <p:cNvGrpSpPr/>
          <p:nvPr/>
        </p:nvGrpSpPr>
        <p:grpSpPr>
          <a:xfrm>
            <a:off x="3977265" y="3112069"/>
            <a:ext cx="290815" cy="369740"/>
            <a:chOff x="-37370925" y="3579105"/>
            <a:chExt cx="248900" cy="316450"/>
          </a:xfrm>
        </p:grpSpPr>
        <p:sp>
          <p:nvSpPr>
            <p:cNvPr id="5778" name="Google Shape;5778;p7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0" name="Google Shape;5780;p79"/>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9"/>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2" name="Google Shape;5782;p79"/>
          <p:cNvGrpSpPr/>
          <p:nvPr/>
        </p:nvGrpSpPr>
        <p:grpSpPr>
          <a:xfrm>
            <a:off x="1670640" y="2190140"/>
            <a:ext cx="371814" cy="369974"/>
            <a:chOff x="-42259725" y="3951100"/>
            <a:chExt cx="318225" cy="316650"/>
          </a:xfrm>
        </p:grpSpPr>
        <p:sp>
          <p:nvSpPr>
            <p:cNvPr id="5783" name="Google Shape;5783;p7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79"/>
          <p:cNvGrpSpPr/>
          <p:nvPr/>
        </p:nvGrpSpPr>
        <p:grpSpPr>
          <a:xfrm>
            <a:off x="3869002" y="1369161"/>
            <a:ext cx="370879" cy="337755"/>
            <a:chOff x="-40378075" y="3267450"/>
            <a:chExt cx="317425" cy="289075"/>
          </a:xfrm>
        </p:grpSpPr>
        <p:sp>
          <p:nvSpPr>
            <p:cNvPr id="5786" name="Google Shape;5786;p7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79"/>
          <p:cNvGrpSpPr/>
          <p:nvPr/>
        </p:nvGrpSpPr>
        <p:grpSpPr>
          <a:xfrm>
            <a:off x="3872668" y="1770429"/>
            <a:ext cx="363548" cy="369974"/>
            <a:chOff x="-40372575" y="3604550"/>
            <a:chExt cx="311150" cy="316650"/>
          </a:xfrm>
        </p:grpSpPr>
        <p:sp>
          <p:nvSpPr>
            <p:cNvPr id="5791" name="Google Shape;5791;p7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4" name="Google Shape;5794;p79"/>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5" name="Google Shape;5795;p79"/>
          <p:cNvGrpSpPr/>
          <p:nvPr/>
        </p:nvGrpSpPr>
        <p:grpSpPr>
          <a:xfrm>
            <a:off x="2596617" y="2663092"/>
            <a:ext cx="399038" cy="372165"/>
            <a:chOff x="-38542250" y="3220175"/>
            <a:chExt cx="341525" cy="318525"/>
          </a:xfrm>
        </p:grpSpPr>
        <p:sp>
          <p:nvSpPr>
            <p:cNvPr id="5796" name="Google Shape;5796;p7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79"/>
          <p:cNvGrpSpPr/>
          <p:nvPr/>
        </p:nvGrpSpPr>
        <p:grpSpPr>
          <a:xfrm>
            <a:off x="2618549" y="3122462"/>
            <a:ext cx="369974" cy="369068"/>
            <a:chOff x="-38537400" y="3588000"/>
            <a:chExt cx="316650" cy="315875"/>
          </a:xfrm>
        </p:grpSpPr>
        <p:sp>
          <p:nvSpPr>
            <p:cNvPr id="5800" name="Google Shape;5800;p7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79"/>
          <p:cNvGrpSpPr/>
          <p:nvPr/>
        </p:nvGrpSpPr>
        <p:grpSpPr>
          <a:xfrm>
            <a:off x="2617629" y="3579991"/>
            <a:ext cx="371814" cy="369974"/>
            <a:chOff x="-38538975" y="3954250"/>
            <a:chExt cx="318225" cy="316650"/>
          </a:xfrm>
        </p:grpSpPr>
        <p:sp>
          <p:nvSpPr>
            <p:cNvPr id="5805" name="Google Shape;5805;p7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79"/>
          <p:cNvGrpSpPr/>
          <p:nvPr/>
        </p:nvGrpSpPr>
        <p:grpSpPr>
          <a:xfrm>
            <a:off x="3934941" y="3574918"/>
            <a:ext cx="375465" cy="371814"/>
            <a:chOff x="-37385100" y="3949908"/>
            <a:chExt cx="321350" cy="318225"/>
          </a:xfrm>
        </p:grpSpPr>
        <p:sp>
          <p:nvSpPr>
            <p:cNvPr id="5808" name="Google Shape;5808;p7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79"/>
          <p:cNvGrpSpPr/>
          <p:nvPr/>
        </p:nvGrpSpPr>
        <p:grpSpPr>
          <a:xfrm>
            <a:off x="2110600" y="1310478"/>
            <a:ext cx="370909" cy="370675"/>
            <a:chOff x="-41895050" y="3217225"/>
            <a:chExt cx="317450" cy="317250"/>
          </a:xfrm>
        </p:grpSpPr>
        <p:sp>
          <p:nvSpPr>
            <p:cNvPr id="5811" name="Google Shape;5811;p7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79"/>
          <p:cNvGrpSpPr/>
          <p:nvPr/>
        </p:nvGrpSpPr>
        <p:grpSpPr>
          <a:xfrm>
            <a:off x="2110148" y="1747412"/>
            <a:ext cx="371814" cy="369974"/>
            <a:chOff x="-41893475" y="3584850"/>
            <a:chExt cx="318225" cy="316650"/>
          </a:xfrm>
        </p:grpSpPr>
        <p:sp>
          <p:nvSpPr>
            <p:cNvPr id="5817" name="Google Shape;5817;p7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1" name="Google Shape;5821;p79"/>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9"/>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3" name="Google Shape;5823;p79"/>
          <p:cNvGrpSpPr/>
          <p:nvPr/>
        </p:nvGrpSpPr>
        <p:grpSpPr>
          <a:xfrm>
            <a:off x="880176" y="3142704"/>
            <a:ext cx="337522" cy="370909"/>
            <a:chOff x="-39998250" y="3605325"/>
            <a:chExt cx="288875" cy="317450"/>
          </a:xfrm>
        </p:grpSpPr>
        <p:sp>
          <p:nvSpPr>
            <p:cNvPr id="5824" name="Google Shape;5824;p7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79"/>
          <p:cNvGrpSpPr/>
          <p:nvPr/>
        </p:nvGrpSpPr>
        <p:grpSpPr>
          <a:xfrm>
            <a:off x="863950" y="3601168"/>
            <a:ext cx="369974" cy="369945"/>
            <a:chOff x="-40011050" y="3972375"/>
            <a:chExt cx="316650" cy="316625"/>
          </a:xfrm>
        </p:grpSpPr>
        <p:sp>
          <p:nvSpPr>
            <p:cNvPr id="5827" name="Google Shape;5827;p7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79"/>
          <p:cNvGrpSpPr/>
          <p:nvPr/>
        </p:nvGrpSpPr>
        <p:grpSpPr>
          <a:xfrm>
            <a:off x="3095881" y="2665867"/>
            <a:ext cx="266921" cy="369039"/>
            <a:chOff x="-38129425" y="3222550"/>
            <a:chExt cx="228450" cy="315850"/>
          </a:xfrm>
        </p:grpSpPr>
        <p:sp>
          <p:nvSpPr>
            <p:cNvPr id="5830" name="Google Shape;5830;p7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79"/>
          <p:cNvGrpSpPr/>
          <p:nvPr/>
        </p:nvGrpSpPr>
        <p:grpSpPr>
          <a:xfrm>
            <a:off x="3050850" y="3122462"/>
            <a:ext cx="371785" cy="369974"/>
            <a:chOff x="-38172725" y="3588000"/>
            <a:chExt cx="318200" cy="316650"/>
          </a:xfrm>
        </p:grpSpPr>
        <p:sp>
          <p:nvSpPr>
            <p:cNvPr id="5833" name="Google Shape;5833;p7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79"/>
          <p:cNvGrpSpPr/>
          <p:nvPr/>
        </p:nvGrpSpPr>
        <p:grpSpPr>
          <a:xfrm>
            <a:off x="3126752" y="3580897"/>
            <a:ext cx="219981" cy="369974"/>
            <a:chOff x="-38109725" y="3955025"/>
            <a:chExt cx="188275" cy="316650"/>
          </a:xfrm>
        </p:grpSpPr>
        <p:sp>
          <p:nvSpPr>
            <p:cNvPr id="5842" name="Google Shape;5842;p7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4" name="Google Shape;5844;p79"/>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5" name="Google Shape;5845;p79"/>
          <p:cNvGrpSpPr/>
          <p:nvPr/>
        </p:nvGrpSpPr>
        <p:grpSpPr>
          <a:xfrm>
            <a:off x="2542151" y="1312318"/>
            <a:ext cx="373654" cy="369068"/>
            <a:chOff x="-41530375" y="3218800"/>
            <a:chExt cx="319800" cy="315875"/>
          </a:xfrm>
        </p:grpSpPr>
        <p:sp>
          <p:nvSpPr>
            <p:cNvPr id="5846" name="Google Shape;5846;p7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79"/>
          <p:cNvGrpSpPr/>
          <p:nvPr/>
        </p:nvGrpSpPr>
        <p:grpSpPr>
          <a:xfrm>
            <a:off x="2544444" y="1827476"/>
            <a:ext cx="369068" cy="289004"/>
            <a:chOff x="-41526450" y="3653375"/>
            <a:chExt cx="315875" cy="247350"/>
          </a:xfrm>
        </p:grpSpPr>
        <p:sp>
          <p:nvSpPr>
            <p:cNvPr id="5849" name="Google Shape;5849;p7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79"/>
          <p:cNvGrpSpPr/>
          <p:nvPr/>
        </p:nvGrpSpPr>
        <p:grpSpPr>
          <a:xfrm>
            <a:off x="2545831" y="2190140"/>
            <a:ext cx="366293" cy="369974"/>
            <a:chOff x="-41526450" y="3951100"/>
            <a:chExt cx="313500" cy="316650"/>
          </a:xfrm>
        </p:grpSpPr>
        <p:sp>
          <p:nvSpPr>
            <p:cNvPr id="5852" name="Google Shape;5852;p7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79"/>
          <p:cNvGrpSpPr/>
          <p:nvPr/>
        </p:nvGrpSpPr>
        <p:grpSpPr>
          <a:xfrm>
            <a:off x="1311086" y="2684269"/>
            <a:ext cx="339595" cy="371814"/>
            <a:chOff x="-39625900" y="3238300"/>
            <a:chExt cx="290650" cy="318225"/>
          </a:xfrm>
        </p:grpSpPr>
        <p:sp>
          <p:nvSpPr>
            <p:cNvPr id="5856" name="Google Shape;5856;p7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8" name="Google Shape;5858;p79"/>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9" name="Google Shape;5859;p79"/>
          <p:cNvGrpSpPr/>
          <p:nvPr/>
        </p:nvGrpSpPr>
        <p:grpSpPr>
          <a:xfrm>
            <a:off x="1305137" y="3600730"/>
            <a:ext cx="366293" cy="370441"/>
            <a:chOff x="-39647175" y="3972000"/>
            <a:chExt cx="313500" cy="317050"/>
          </a:xfrm>
        </p:grpSpPr>
        <p:sp>
          <p:nvSpPr>
            <p:cNvPr id="5860" name="Google Shape;5860;p7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79"/>
          <p:cNvGrpSpPr/>
          <p:nvPr/>
        </p:nvGrpSpPr>
        <p:grpSpPr>
          <a:xfrm>
            <a:off x="3474265" y="2664728"/>
            <a:ext cx="375495" cy="370879"/>
            <a:chOff x="-37808850" y="3221575"/>
            <a:chExt cx="321375" cy="317425"/>
          </a:xfrm>
        </p:grpSpPr>
        <p:sp>
          <p:nvSpPr>
            <p:cNvPr id="5864" name="Google Shape;5864;p7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79"/>
          <p:cNvGrpSpPr/>
          <p:nvPr/>
        </p:nvGrpSpPr>
        <p:grpSpPr>
          <a:xfrm>
            <a:off x="3483038" y="3186759"/>
            <a:ext cx="372749" cy="241158"/>
            <a:chOff x="-37806500" y="3643030"/>
            <a:chExt cx="319025" cy="206400"/>
          </a:xfrm>
        </p:grpSpPr>
        <p:sp>
          <p:nvSpPr>
            <p:cNvPr id="5867" name="Google Shape;5867;p7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79"/>
          <p:cNvGrpSpPr/>
          <p:nvPr/>
        </p:nvGrpSpPr>
        <p:grpSpPr>
          <a:xfrm>
            <a:off x="3485346" y="3579056"/>
            <a:ext cx="368134" cy="371814"/>
            <a:chOff x="-37804925" y="3953450"/>
            <a:chExt cx="315075" cy="318225"/>
          </a:xfrm>
        </p:grpSpPr>
        <p:sp>
          <p:nvSpPr>
            <p:cNvPr id="5870" name="Google Shape;5870;p7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3" name="Google Shape;5873;p79"/>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4" name="Google Shape;5874;p79"/>
          <p:cNvGrpSpPr/>
          <p:nvPr/>
        </p:nvGrpSpPr>
        <p:grpSpPr>
          <a:xfrm>
            <a:off x="4840364" y="1328538"/>
            <a:ext cx="355663" cy="308725"/>
            <a:chOff x="-28462125" y="3199700"/>
            <a:chExt cx="298550" cy="259150"/>
          </a:xfrm>
        </p:grpSpPr>
        <p:sp>
          <p:nvSpPr>
            <p:cNvPr id="5875" name="Google Shape;5875;p7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79"/>
          <p:cNvGrpSpPr/>
          <p:nvPr/>
        </p:nvGrpSpPr>
        <p:grpSpPr>
          <a:xfrm>
            <a:off x="4841317" y="1763228"/>
            <a:ext cx="353757" cy="352833"/>
            <a:chOff x="-28461325" y="3545475"/>
            <a:chExt cx="296950" cy="296175"/>
          </a:xfrm>
        </p:grpSpPr>
        <p:sp>
          <p:nvSpPr>
            <p:cNvPr id="5879" name="Google Shape;5879;p7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79"/>
          <p:cNvGrpSpPr/>
          <p:nvPr/>
        </p:nvGrpSpPr>
        <p:grpSpPr>
          <a:xfrm>
            <a:off x="4837550" y="2213272"/>
            <a:ext cx="361292" cy="352803"/>
            <a:chOff x="-28463700" y="3914875"/>
            <a:chExt cx="303275" cy="296150"/>
          </a:xfrm>
        </p:grpSpPr>
        <p:sp>
          <p:nvSpPr>
            <p:cNvPr id="5886" name="Google Shape;5886;p7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79"/>
          <p:cNvGrpSpPr/>
          <p:nvPr/>
        </p:nvGrpSpPr>
        <p:grpSpPr>
          <a:xfrm>
            <a:off x="7072335" y="1369355"/>
            <a:ext cx="351880" cy="227092"/>
            <a:chOff x="-26573400" y="3224125"/>
            <a:chExt cx="295375" cy="190625"/>
          </a:xfrm>
        </p:grpSpPr>
        <p:sp>
          <p:nvSpPr>
            <p:cNvPr id="5889" name="Google Shape;5889;p7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79"/>
          <p:cNvGrpSpPr/>
          <p:nvPr/>
        </p:nvGrpSpPr>
        <p:grpSpPr>
          <a:xfrm>
            <a:off x="7072335" y="1763690"/>
            <a:ext cx="351880" cy="351910"/>
            <a:chOff x="-26573400" y="3546250"/>
            <a:chExt cx="295375" cy="295400"/>
          </a:xfrm>
        </p:grpSpPr>
        <p:sp>
          <p:nvSpPr>
            <p:cNvPr id="5892" name="Google Shape;5892;p7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9"/>
          <p:cNvGrpSpPr/>
          <p:nvPr/>
        </p:nvGrpSpPr>
        <p:grpSpPr>
          <a:xfrm>
            <a:off x="7060615" y="2213599"/>
            <a:ext cx="375319" cy="352148"/>
            <a:chOff x="-26583625" y="3917025"/>
            <a:chExt cx="315050" cy="295600"/>
          </a:xfrm>
        </p:grpSpPr>
        <p:sp>
          <p:nvSpPr>
            <p:cNvPr id="5898" name="Google Shape;5898;p7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2" name="Google Shape;5902;p79"/>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3" name="Google Shape;5903;p79"/>
          <p:cNvGrpSpPr/>
          <p:nvPr/>
        </p:nvGrpSpPr>
        <p:grpSpPr>
          <a:xfrm>
            <a:off x="5759130" y="3172629"/>
            <a:ext cx="289039" cy="352833"/>
            <a:chOff x="-24694925" y="3518700"/>
            <a:chExt cx="242625" cy="296175"/>
          </a:xfrm>
        </p:grpSpPr>
        <p:sp>
          <p:nvSpPr>
            <p:cNvPr id="5904" name="Google Shape;5904;p7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79"/>
          <p:cNvGrpSpPr/>
          <p:nvPr/>
        </p:nvGrpSpPr>
        <p:grpSpPr>
          <a:xfrm>
            <a:off x="5758668" y="3622657"/>
            <a:ext cx="289962" cy="352833"/>
            <a:chOff x="-24709100" y="3888875"/>
            <a:chExt cx="243400" cy="296175"/>
          </a:xfrm>
        </p:grpSpPr>
        <p:sp>
          <p:nvSpPr>
            <p:cNvPr id="5909" name="Google Shape;5909;p7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9"/>
          <p:cNvGrpSpPr/>
          <p:nvPr/>
        </p:nvGrpSpPr>
        <p:grpSpPr>
          <a:xfrm>
            <a:off x="7958668" y="2695320"/>
            <a:ext cx="356556" cy="349557"/>
            <a:chOff x="-22863675" y="3131775"/>
            <a:chExt cx="299300" cy="293425"/>
          </a:xfrm>
        </p:grpSpPr>
        <p:sp>
          <p:nvSpPr>
            <p:cNvPr id="5913" name="Google Shape;5913;p7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79"/>
          <p:cNvGrpSpPr/>
          <p:nvPr/>
        </p:nvGrpSpPr>
        <p:grpSpPr>
          <a:xfrm>
            <a:off x="5301532" y="1306499"/>
            <a:ext cx="310602" cy="352803"/>
            <a:chOff x="-28069875" y="3175300"/>
            <a:chExt cx="260725" cy="296150"/>
          </a:xfrm>
        </p:grpSpPr>
        <p:sp>
          <p:nvSpPr>
            <p:cNvPr id="5917" name="Google Shape;5917;p7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6" name="Google Shape;5926;p79"/>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7" name="Google Shape;5927;p79"/>
          <p:cNvGrpSpPr/>
          <p:nvPr/>
        </p:nvGrpSpPr>
        <p:grpSpPr>
          <a:xfrm>
            <a:off x="5342810" y="2213733"/>
            <a:ext cx="228045" cy="351880"/>
            <a:chOff x="-28032075" y="3916450"/>
            <a:chExt cx="191425" cy="295375"/>
          </a:xfrm>
        </p:grpSpPr>
        <p:sp>
          <p:nvSpPr>
            <p:cNvPr id="5928" name="Google Shape;5928;p7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79"/>
          <p:cNvGrpSpPr/>
          <p:nvPr/>
        </p:nvGrpSpPr>
        <p:grpSpPr>
          <a:xfrm>
            <a:off x="7508157" y="1306484"/>
            <a:ext cx="352833" cy="352833"/>
            <a:chOff x="-26201650" y="3176075"/>
            <a:chExt cx="296175" cy="296175"/>
          </a:xfrm>
        </p:grpSpPr>
        <p:sp>
          <p:nvSpPr>
            <p:cNvPr id="5932" name="Google Shape;5932;p7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79"/>
          <p:cNvGrpSpPr/>
          <p:nvPr/>
        </p:nvGrpSpPr>
        <p:grpSpPr>
          <a:xfrm>
            <a:off x="7507680" y="1763705"/>
            <a:ext cx="353786" cy="351880"/>
            <a:chOff x="-26204800" y="3547050"/>
            <a:chExt cx="296975" cy="295375"/>
          </a:xfrm>
        </p:grpSpPr>
        <p:sp>
          <p:nvSpPr>
            <p:cNvPr id="5935" name="Google Shape;5935;p7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7" name="Google Shape;5937;p79"/>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8" name="Google Shape;5938;p79"/>
          <p:cNvGrpSpPr/>
          <p:nvPr/>
        </p:nvGrpSpPr>
        <p:grpSpPr>
          <a:xfrm>
            <a:off x="6178935" y="2693683"/>
            <a:ext cx="345328" cy="352833"/>
            <a:chOff x="-24353875" y="3147725"/>
            <a:chExt cx="289875" cy="296175"/>
          </a:xfrm>
        </p:grpSpPr>
        <p:sp>
          <p:nvSpPr>
            <p:cNvPr id="5939" name="Google Shape;5939;p7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79"/>
          <p:cNvGrpSpPr/>
          <p:nvPr/>
        </p:nvGrpSpPr>
        <p:grpSpPr>
          <a:xfrm>
            <a:off x="6186917" y="3173090"/>
            <a:ext cx="329365" cy="351910"/>
            <a:chOff x="-24344425" y="3519475"/>
            <a:chExt cx="276475" cy="295400"/>
          </a:xfrm>
        </p:grpSpPr>
        <p:sp>
          <p:nvSpPr>
            <p:cNvPr id="5942" name="Google Shape;5942;p7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79"/>
          <p:cNvGrpSpPr/>
          <p:nvPr/>
        </p:nvGrpSpPr>
        <p:grpSpPr>
          <a:xfrm>
            <a:off x="6176597" y="3625010"/>
            <a:ext cx="350004" cy="348128"/>
            <a:chOff x="-24353075" y="3891250"/>
            <a:chExt cx="293800" cy="292225"/>
          </a:xfrm>
        </p:grpSpPr>
        <p:sp>
          <p:nvSpPr>
            <p:cNvPr id="5945" name="Google Shape;5945;p7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79"/>
          <p:cNvGrpSpPr/>
          <p:nvPr/>
        </p:nvGrpSpPr>
        <p:grpSpPr>
          <a:xfrm>
            <a:off x="7960068" y="3173313"/>
            <a:ext cx="353757" cy="351463"/>
            <a:chOff x="-22845575" y="3504075"/>
            <a:chExt cx="296950" cy="295025"/>
          </a:xfrm>
        </p:grpSpPr>
        <p:sp>
          <p:nvSpPr>
            <p:cNvPr id="5948" name="Google Shape;5948;p7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79"/>
          <p:cNvGrpSpPr/>
          <p:nvPr/>
        </p:nvGrpSpPr>
        <p:grpSpPr>
          <a:xfrm>
            <a:off x="5753249" y="1306961"/>
            <a:ext cx="299344" cy="351880"/>
            <a:chOff x="-27691025" y="3175300"/>
            <a:chExt cx="251275" cy="295375"/>
          </a:xfrm>
        </p:grpSpPr>
        <p:sp>
          <p:nvSpPr>
            <p:cNvPr id="5951" name="Google Shape;5951;p7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79"/>
          <p:cNvGrpSpPr/>
          <p:nvPr/>
        </p:nvGrpSpPr>
        <p:grpSpPr>
          <a:xfrm>
            <a:off x="5725566" y="1825637"/>
            <a:ext cx="354710" cy="228015"/>
            <a:chOff x="-27721750" y="3598250"/>
            <a:chExt cx="297750" cy="191400"/>
          </a:xfrm>
        </p:grpSpPr>
        <p:sp>
          <p:nvSpPr>
            <p:cNvPr id="5956" name="Google Shape;5956;p7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79"/>
          <p:cNvGrpSpPr/>
          <p:nvPr/>
        </p:nvGrpSpPr>
        <p:grpSpPr>
          <a:xfrm>
            <a:off x="5726966" y="2219183"/>
            <a:ext cx="351910" cy="340980"/>
            <a:chOff x="-27719400" y="3925600"/>
            <a:chExt cx="295400" cy="286225"/>
          </a:xfrm>
        </p:grpSpPr>
        <p:sp>
          <p:nvSpPr>
            <p:cNvPr id="5959" name="Google Shape;5959;p7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79"/>
          <p:cNvGrpSpPr/>
          <p:nvPr/>
        </p:nvGrpSpPr>
        <p:grpSpPr>
          <a:xfrm>
            <a:off x="7948238" y="1306023"/>
            <a:ext cx="353757" cy="353757"/>
            <a:chOff x="-25834600" y="3176875"/>
            <a:chExt cx="296950" cy="296950"/>
          </a:xfrm>
        </p:grpSpPr>
        <p:sp>
          <p:nvSpPr>
            <p:cNvPr id="5962" name="Google Shape;5962;p7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79"/>
          <p:cNvGrpSpPr/>
          <p:nvPr/>
        </p:nvGrpSpPr>
        <p:grpSpPr>
          <a:xfrm>
            <a:off x="7948238" y="1774024"/>
            <a:ext cx="353757" cy="331241"/>
            <a:chOff x="-25834600" y="3564375"/>
            <a:chExt cx="296950" cy="278050"/>
          </a:xfrm>
        </p:grpSpPr>
        <p:sp>
          <p:nvSpPr>
            <p:cNvPr id="5968" name="Google Shape;5968;p7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79"/>
          <p:cNvGrpSpPr/>
          <p:nvPr/>
        </p:nvGrpSpPr>
        <p:grpSpPr>
          <a:xfrm>
            <a:off x="7946362" y="2213376"/>
            <a:ext cx="357509" cy="352595"/>
            <a:chOff x="-25834600" y="3915850"/>
            <a:chExt cx="300100" cy="295975"/>
          </a:xfrm>
        </p:grpSpPr>
        <p:sp>
          <p:nvSpPr>
            <p:cNvPr id="5977" name="Google Shape;5977;p7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79"/>
          <p:cNvGrpSpPr/>
          <p:nvPr/>
        </p:nvGrpSpPr>
        <p:grpSpPr>
          <a:xfrm>
            <a:off x="6681790" y="2694606"/>
            <a:ext cx="228968" cy="350987"/>
            <a:chOff x="-23930925" y="3149300"/>
            <a:chExt cx="192200" cy="294625"/>
          </a:xfrm>
        </p:grpSpPr>
        <p:sp>
          <p:nvSpPr>
            <p:cNvPr id="5981" name="Google Shape;5981;p7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79"/>
          <p:cNvGrpSpPr/>
          <p:nvPr/>
        </p:nvGrpSpPr>
        <p:grpSpPr>
          <a:xfrm>
            <a:off x="6638620" y="3173090"/>
            <a:ext cx="315307" cy="351910"/>
            <a:chOff x="-23962425" y="3519475"/>
            <a:chExt cx="264675" cy="295400"/>
          </a:xfrm>
        </p:grpSpPr>
        <p:sp>
          <p:nvSpPr>
            <p:cNvPr id="5986" name="Google Shape;5986;p7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8" name="Google Shape;5988;p79"/>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9" name="Google Shape;5989;p79"/>
          <p:cNvGrpSpPr/>
          <p:nvPr/>
        </p:nvGrpSpPr>
        <p:grpSpPr>
          <a:xfrm>
            <a:off x="8017295" y="3623134"/>
            <a:ext cx="239302" cy="351880"/>
            <a:chOff x="-22788075" y="3904625"/>
            <a:chExt cx="200875" cy="295375"/>
          </a:xfrm>
        </p:grpSpPr>
        <p:sp>
          <p:nvSpPr>
            <p:cNvPr id="5990" name="Google Shape;5990;p7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79"/>
          <p:cNvGrpSpPr/>
          <p:nvPr/>
        </p:nvGrpSpPr>
        <p:grpSpPr>
          <a:xfrm>
            <a:off x="6172593" y="1306499"/>
            <a:ext cx="354710" cy="352803"/>
            <a:chOff x="-27351575" y="3175300"/>
            <a:chExt cx="297750" cy="296150"/>
          </a:xfrm>
        </p:grpSpPr>
        <p:sp>
          <p:nvSpPr>
            <p:cNvPr id="5995" name="Google Shape;5995;p7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79"/>
          <p:cNvGrpSpPr/>
          <p:nvPr/>
        </p:nvGrpSpPr>
        <p:grpSpPr>
          <a:xfrm>
            <a:off x="6215302" y="1763109"/>
            <a:ext cx="269293" cy="353072"/>
            <a:chOff x="-27313750" y="3545275"/>
            <a:chExt cx="226050" cy="296375"/>
          </a:xfrm>
        </p:grpSpPr>
        <p:sp>
          <p:nvSpPr>
            <p:cNvPr id="6000" name="Google Shape;6000;p7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79"/>
          <p:cNvGrpSpPr/>
          <p:nvPr/>
        </p:nvGrpSpPr>
        <p:grpSpPr>
          <a:xfrm>
            <a:off x="6172593" y="2211380"/>
            <a:ext cx="354710" cy="356586"/>
            <a:chOff x="-27351575" y="3915650"/>
            <a:chExt cx="297750" cy="299325"/>
          </a:xfrm>
        </p:grpSpPr>
        <p:sp>
          <p:nvSpPr>
            <p:cNvPr id="6004" name="Google Shape;6004;p7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79"/>
          <p:cNvGrpSpPr/>
          <p:nvPr/>
        </p:nvGrpSpPr>
        <p:grpSpPr>
          <a:xfrm>
            <a:off x="4860084" y="2693579"/>
            <a:ext cx="319060" cy="353042"/>
            <a:chOff x="-25445525" y="3175900"/>
            <a:chExt cx="267825" cy="296350"/>
          </a:xfrm>
        </p:grpSpPr>
        <p:sp>
          <p:nvSpPr>
            <p:cNvPr id="6007" name="Google Shape;6007;p7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79"/>
          <p:cNvGrpSpPr/>
          <p:nvPr/>
        </p:nvGrpSpPr>
        <p:grpSpPr>
          <a:xfrm>
            <a:off x="4841797" y="3183902"/>
            <a:ext cx="355633" cy="330288"/>
            <a:chOff x="-25465200" y="3565175"/>
            <a:chExt cx="298525" cy="277250"/>
          </a:xfrm>
        </p:grpSpPr>
        <p:sp>
          <p:nvSpPr>
            <p:cNvPr id="6011" name="Google Shape;6011;p7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79"/>
          <p:cNvGrpSpPr/>
          <p:nvPr/>
        </p:nvGrpSpPr>
        <p:grpSpPr>
          <a:xfrm>
            <a:off x="4841336" y="3623432"/>
            <a:ext cx="356556" cy="351285"/>
            <a:chOff x="-25465200" y="3916150"/>
            <a:chExt cx="299300" cy="294875"/>
          </a:xfrm>
        </p:grpSpPr>
        <p:sp>
          <p:nvSpPr>
            <p:cNvPr id="6014" name="Google Shape;6014;p7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79"/>
          <p:cNvGrpSpPr/>
          <p:nvPr/>
        </p:nvGrpSpPr>
        <p:grpSpPr>
          <a:xfrm>
            <a:off x="7068775" y="2693698"/>
            <a:ext cx="351880" cy="352803"/>
            <a:chOff x="-23615075" y="3148525"/>
            <a:chExt cx="295375" cy="296150"/>
          </a:xfrm>
        </p:grpSpPr>
        <p:sp>
          <p:nvSpPr>
            <p:cNvPr id="6017" name="Google Shape;6017;p7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1" name="Google Shape;6021;p79"/>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2" name="Google Shape;6022;p79"/>
          <p:cNvGrpSpPr/>
          <p:nvPr/>
        </p:nvGrpSpPr>
        <p:grpSpPr>
          <a:xfrm>
            <a:off x="7068299" y="3632977"/>
            <a:ext cx="352833" cy="332194"/>
            <a:chOff x="-23615075" y="3906200"/>
            <a:chExt cx="296175" cy="278850"/>
          </a:xfrm>
        </p:grpSpPr>
        <p:sp>
          <p:nvSpPr>
            <p:cNvPr id="6023" name="Google Shape;6023;p7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6" name="Google Shape;6026;p79"/>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7" name="Google Shape;6027;p79"/>
          <p:cNvGrpSpPr/>
          <p:nvPr/>
        </p:nvGrpSpPr>
        <p:grpSpPr>
          <a:xfrm>
            <a:off x="6617268" y="1306618"/>
            <a:ext cx="353757" cy="352565"/>
            <a:chOff x="-26980600" y="3175500"/>
            <a:chExt cx="296950" cy="295950"/>
          </a:xfrm>
        </p:grpSpPr>
        <p:sp>
          <p:nvSpPr>
            <p:cNvPr id="6028" name="Google Shape;6028;p7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1" name="Google Shape;6031;p79"/>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2" name="Google Shape;6032;p79"/>
          <p:cNvGrpSpPr/>
          <p:nvPr/>
        </p:nvGrpSpPr>
        <p:grpSpPr>
          <a:xfrm>
            <a:off x="6617744" y="2245154"/>
            <a:ext cx="352803" cy="289039"/>
            <a:chOff x="-26981375" y="3951875"/>
            <a:chExt cx="296150" cy="242625"/>
          </a:xfrm>
        </p:grpSpPr>
        <p:sp>
          <p:nvSpPr>
            <p:cNvPr id="6033" name="Google Shape;6033;p7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79"/>
          <p:cNvGrpSpPr/>
          <p:nvPr/>
        </p:nvGrpSpPr>
        <p:grpSpPr>
          <a:xfrm>
            <a:off x="5282787" y="2692745"/>
            <a:ext cx="351910" cy="354710"/>
            <a:chOff x="-25094250" y="3176075"/>
            <a:chExt cx="295400" cy="297750"/>
          </a:xfrm>
        </p:grpSpPr>
        <p:sp>
          <p:nvSpPr>
            <p:cNvPr id="6037" name="Google Shape;6037;p7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79"/>
          <p:cNvGrpSpPr/>
          <p:nvPr/>
        </p:nvGrpSpPr>
        <p:grpSpPr>
          <a:xfrm>
            <a:off x="5282787" y="3173106"/>
            <a:ext cx="351910" cy="351880"/>
            <a:chOff x="-25094250" y="3547050"/>
            <a:chExt cx="295400" cy="295375"/>
          </a:xfrm>
        </p:grpSpPr>
        <p:sp>
          <p:nvSpPr>
            <p:cNvPr id="6041" name="Google Shape;6041;p7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6" name="Google Shape;6046;p79"/>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7" name="Google Shape;6047;p79"/>
          <p:cNvGrpSpPr/>
          <p:nvPr/>
        </p:nvGrpSpPr>
        <p:grpSpPr>
          <a:xfrm>
            <a:off x="7514864" y="2693698"/>
            <a:ext cx="352803" cy="352803"/>
            <a:chOff x="-23245675" y="3148525"/>
            <a:chExt cx="296150" cy="296150"/>
          </a:xfrm>
        </p:grpSpPr>
        <p:sp>
          <p:nvSpPr>
            <p:cNvPr id="6048" name="Google Shape;6048;p7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1" name="Google Shape;6051;p79"/>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2" name="Google Shape;6052;p79"/>
          <p:cNvGrpSpPr/>
          <p:nvPr/>
        </p:nvGrpSpPr>
        <p:grpSpPr>
          <a:xfrm>
            <a:off x="7515325" y="3622672"/>
            <a:ext cx="351880" cy="352803"/>
            <a:chOff x="-23244900" y="3888100"/>
            <a:chExt cx="295375" cy="296150"/>
          </a:xfrm>
        </p:grpSpPr>
        <p:sp>
          <p:nvSpPr>
            <p:cNvPr id="6053" name="Google Shape;6053;p7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4" name="Google Shape;6064;p79"/>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9"/>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066" name="Google Shape;6066;p79"/>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70" name="Shape 6070"/>
        <p:cNvGrpSpPr/>
        <p:nvPr/>
      </p:nvGrpSpPr>
      <p:grpSpPr>
        <a:xfrm>
          <a:off x="0" y="0"/>
          <a:ext cx="0" cy="0"/>
          <a:chOff x="0" y="0"/>
          <a:chExt cx="0" cy="0"/>
        </a:xfrm>
      </p:grpSpPr>
      <p:sp>
        <p:nvSpPr>
          <p:cNvPr id="6071" name="Google Shape;6071;p80"/>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2" name="Google Shape;6072;p80"/>
          <p:cNvGrpSpPr/>
          <p:nvPr/>
        </p:nvGrpSpPr>
        <p:grpSpPr>
          <a:xfrm>
            <a:off x="832654" y="1819647"/>
            <a:ext cx="367261" cy="367261"/>
            <a:chOff x="-65145700" y="3727425"/>
            <a:chExt cx="317425" cy="317425"/>
          </a:xfrm>
        </p:grpSpPr>
        <p:sp>
          <p:nvSpPr>
            <p:cNvPr id="6073" name="Google Shape;6073;p8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0"/>
          <p:cNvGrpSpPr/>
          <p:nvPr/>
        </p:nvGrpSpPr>
        <p:grpSpPr>
          <a:xfrm>
            <a:off x="835851" y="2248561"/>
            <a:ext cx="360868" cy="367261"/>
            <a:chOff x="-65144125" y="4094450"/>
            <a:chExt cx="311900" cy="317425"/>
          </a:xfrm>
        </p:grpSpPr>
        <p:sp>
          <p:nvSpPr>
            <p:cNvPr id="6076" name="Google Shape;6076;p8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9" name="Google Shape;6079;p80"/>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0" name="Google Shape;6080;p80"/>
          <p:cNvGrpSpPr/>
          <p:nvPr/>
        </p:nvGrpSpPr>
        <p:grpSpPr>
          <a:xfrm>
            <a:off x="3039420" y="1819256"/>
            <a:ext cx="370645" cy="368042"/>
            <a:chOff x="-63250675" y="3744075"/>
            <a:chExt cx="320350" cy="318100"/>
          </a:xfrm>
        </p:grpSpPr>
        <p:sp>
          <p:nvSpPr>
            <p:cNvPr id="6081" name="Google Shape;6081;p8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80"/>
          <p:cNvGrpSpPr/>
          <p:nvPr/>
        </p:nvGrpSpPr>
        <p:grpSpPr>
          <a:xfrm>
            <a:off x="3041112" y="2248561"/>
            <a:ext cx="367261" cy="367261"/>
            <a:chOff x="-63250675" y="4110200"/>
            <a:chExt cx="317425" cy="317425"/>
          </a:xfrm>
        </p:grpSpPr>
        <p:sp>
          <p:nvSpPr>
            <p:cNvPr id="6085" name="Google Shape;6085;p8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80"/>
          <p:cNvGrpSpPr/>
          <p:nvPr/>
        </p:nvGrpSpPr>
        <p:grpSpPr>
          <a:xfrm>
            <a:off x="1720159" y="2745656"/>
            <a:ext cx="359075" cy="358844"/>
            <a:chOff x="-61351725" y="3372400"/>
            <a:chExt cx="310350" cy="310150"/>
          </a:xfrm>
        </p:grpSpPr>
        <p:sp>
          <p:nvSpPr>
            <p:cNvPr id="6095" name="Google Shape;6095;p8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80"/>
          <p:cNvGrpSpPr/>
          <p:nvPr/>
        </p:nvGrpSpPr>
        <p:grpSpPr>
          <a:xfrm>
            <a:off x="1716514" y="3208713"/>
            <a:ext cx="366364" cy="333534"/>
            <a:chOff x="-61354875" y="3751050"/>
            <a:chExt cx="316650" cy="288275"/>
          </a:xfrm>
        </p:grpSpPr>
        <p:sp>
          <p:nvSpPr>
            <p:cNvPr id="6099" name="Google Shape;6099;p8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0"/>
          <p:cNvGrpSpPr/>
          <p:nvPr/>
        </p:nvGrpSpPr>
        <p:grpSpPr>
          <a:xfrm>
            <a:off x="1716514" y="3650352"/>
            <a:ext cx="366364" cy="367290"/>
            <a:chOff x="-61354875" y="4101525"/>
            <a:chExt cx="316650" cy="317450"/>
          </a:xfrm>
        </p:grpSpPr>
        <p:sp>
          <p:nvSpPr>
            <p:cNvPr id="6103" name="Google Shape;6103;p8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0"/>
          <p:cNvGrpSpPr/>
          <p:nvPr/>
        </p:nvGrpSpPr>
        <p:grpSpPr>
          <a:xfrm>
            <a:off x="3932949" y="2742228"/>
            <a:ext cx="368157" cy="365699"/>
            <a:chOff x="-59470075" y="3308975"/>
            <a:chExt cx="318200" cy="316075"/>
          </a:xfrm>
        </p:grpSpPr>
        <p:sp>
          <p:nvSpPr>
            <p:cNvPr id="6106" name="Google Shape;6106;p8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80"/>
          <p:cNvGrpSpPr/>
          <p:nvPr/>
        </p:nvGrpSpPr>
        <p:grpSpPr>
          <a:xfrm>
            <a:off x="1278379" y="1377933"/>
            <a:ext cx="367261" cy="364686"/>
            <a:chOff x="-64781025" y="3361050"/>
            <a:chExt cx="317425" cy="315200"/>
          </a:xfrm>
        </p:grpSpPr>
        <p:sp>
          <p:nvSpPr>
            <p:cNvPr id="6116" name="Google Shape;6116;p8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0" name="Google Shape;6120;p80"/>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0"/>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0"/>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3" name="Google Shape;6123;p80"/>
          <p:cNvGrpSpPr/>
          <p:nvPr/>
        </p:nvGrpSpPr>
        <p:grpSpPr>
          <a:xfrm>
            <a:off x="3482779" y="1819372"/>
            <a:ext cx="382765" cy="367810"/>
            <a:chOff x="-62890750" y="3747425"/>
            <a:chExt cx="330825" cy="317900"/>
          </a:xfrm>
        </p:grpSpPr>
        <p:sp>
          <p:nvSpPr>
            <p:cNvPr id="6124" name="Google Shape;6124;p8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80"/>
          <p:cNvGrpSpPr/>
          <p:nvPr/>
        </p:nvGrpSpPr>
        <p:grpSpPr>
          <a:xfrm>
            <a:off x="3490531" y="2249009"/>
            <a:ext cx="367261" cy="366364"/>
            <a:chOff x="-62884425" y="4111775"/>
            <a:chExt cx="317425" cy="316650"/>
          </a:xfrm>
        </p:grpSpPr>
        <p:sp>
          <p:nvSpPr>
            <p:cNvPr id="6139" name="Google Shape;6139;p8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80"/>
          <p:cNvGrpSpPr/>
          <p:nvPr/>
        </p:nvGrpSpPr>
        <p:grpSpPr>
          <a:xfrm>
            <a:off x="2163165" y="2745078"/>
            <a:ext cx="365438" cy="360001"/>
            <a:chOff x="-60991775" y="3376900"/>
            <a:chExt cx="315850" cy="311150"/>
          </a:xfrm>
        </p:grpSpPr>
        <p:sp>
          <p:nvSpPr>
            <p:cNvPr id="6142" name="Google Shape;6142;p8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80"/>
          <p:cNvGrpSpPr/>
          <p:nvPr/>
        </p:nvGrpSpPr>
        <p:grpSpPr>
          <a:xfrm>
            <a:off x="2162702" y="3195942"/>
            <a:ext cx="366364" cy="359075"/>
            <a:chOff x="-60988625" y="3740800"/>
            <a:chExt cx="316650" cy="310350"/>
          </a:xfrm>
        </p:grpSpPr>
        <p:sp>
          <p:nvSpPr>
            <p:cNvPr id="6146" name="Google Shape;6146;p8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80"/>
          <p:cNvGrpSpPr/>
          <p:nvPr/>
        </p:nvGrpSpPr>
        <p:grpSpPr>
          <a:xfrm>
            <a:off x="2162702" y="3651393"/>
            <a:ext cx="366364" cy="365207"/>
            <a:chOff x="-60987850" y="4100950"/>
            <a:chExt cx="316650" cy="315650"/>
          </a:xfrm>
        </p:grpSpPr>
        <p:sp>
          <p:nvSpPr>
            <p:cNvPr id="6150" name="Google Shape;6150;p8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0"/>
          <p:cNvGrpSpPr/>
          <p:nvPr/>
        </p:nvGrpSpPr>
        <p:grpSpPr>
          <a:xfrm>
            <a:off x="3932486" y="3196853"/>
            <a:ext cx="369083" cy="357253"/>
            <a:chOff x="-59447250" y="3706150"/>
            <a:chExt cx="319000" cy="308775"/>
          </a:xfrm>
        </p:grpSpPr>
        <p:sp>
          <p:nvSpPr>
            <p:cNvPr id="6156" name="Google Shape;6156;p8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0"/>
          <p:cNvGrpSpPr/>
          <p:nvPr/>
        </p:nvGrpSpPr>
        <p:grpSpPr>
          <a:xfrm>
            <a:off x="1721214" y="1378164"/>
            <a:ext cx="368186" cy="364224"/>
            <a:chOff x="-64406125" y="3362225"/>
            <a:chExt cx="318225" cy="314800"/>
          </a:xfrm>
        </p:grpSpPr>
        <p:sp>
          <p:nvSpPr>
            <p:cNvPr id="6161" name="Google Shape;6161;p8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3" name="Google Shape;6163;p80"/>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80"/>
          <p:cNvGrpSpPr/>
          <p:nvPr/>
        </p:nvGrpSpPr>
        <p:grpSpPr>
          <a:xfrm>
            <a:off x="1721677" y="2249009"/>
            <a:ext cx="367261" cy="366364"/>
            <a:chOff x="-64410850" y="4094450"/>
            <a:chExt cx="317425" cy="316650"/>
          </a:xfrm>
        </p:grpSpPr>
        <p:sp>
          <p:nvSpPr>
            <p:cNvPr id="6165" name="Google Shape;6165;p8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8" name="Google Shape;6168;p80"/>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9" name="Google Shape;6169;p80"/>
          <p:cNvGrpSpPr/>
          <p:nvPr/>
        </p:nvGrpSpPr>
        <p:grpSpPr>
          <a:xfrm>
            <a:off x="3943225" y="1819083"/>
            <a:ext cx="365467" cy="368389"/>
            <a:chOff x="-62516625" y="3743175"/>
            <a:chExt cx="315875" cy="318400"/>
          </a:xfrm>
        </p:grpSpPr>
        <p:sp>
          <p:nvSpPr>
            <p:cNvPr id="6170" name="Google Shape;6170;p8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80"/>
          <p:cNvGrpSpPr/>
          <p:nvPr/>
        </p:nvGrpSpPr>
        <p:grpSpPr>
          <a:xfrm>
            <a:off x="3950065" y="2269054"/>
            <a:ext cx="351786" cy="326274"/>
            <a:chOff x="-62511900" y="4129100"/>
            <a:chExt cx="304050" cy="282000"/>
          </a:xfrm>
        </p:grpSpPr>
        <p:sp>
          <p:nvSpPr>
            <p:cNvPr id="6173" name="Google Shape;6173;p8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80"/>
          <p:cNvGrpSpPr/>
          <p:nvPr/>
        </p:nvGrpSpPr>
        <p:grpSpPr>
          <a:xfrm>
            <a:off x="2628187" y="2741448"/>
            <a:ext cx="310770" cy="367261"/>
            <a:chOff x="-60597975" y="3367475"/>
            <a:chExt cx="268600" cy="317425"/>
          </a:xfrm>
        </p:grpSpPr>
        <p:sp>
          <p:nvSpPr>
            <p:cNvPr id="6179" name="Google Shape;6179;p8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4" name="Google Shape;6184;p80"/>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5" name="Google Shape;6185;p80"/>
          <p:cNvGrpSpPr/>
          <p:nvPr/>
        </p:nvGrpSpPr>
        <p:grpSpPr>
          <a:xfrm>
            <a:off x="2600390" y="3702764"/>
            <a:ext cx="366364" cy="262465"/>
            <a:chOff x="-60621600" y="4145650"/>
            <a:chExt cx="316650" cy="226850"/>
          </a:xfrm>
        </p:grpSpPr>
        <p:sp>
          <p:nvSpPr>
            <p:cNvPr id="6186" name="Google Shape;6186;p8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80"/>
          <p:cNvGrpSpPr/>
          <p:nvPr/>
        </p:nvGrpSpPr>
        <p:grpSpPr>
          <a:xfrm>
            <a:off x="3937042" y="3651263"/>
            <a:ext cx="359972" cy="365467"/>
            <a:chOff x="-59400775" y="4084200"/>
            <a:chExt cx="311125" cy="315875"/>
          </a:xfrm>
        </p:grpSpPr>
        <p:sp>
          <p:nvSpPr>
            <p:cNvPr id="6190" name="Google Shape;6190;p8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80"/>
          <p:cNvGrpSpPr/>
          <p:nvPr/>
        </p:nvGrpSpPr>
        <p:grpSpPr>
          <a:xfrm>
            <a:off x="2161136" y="1377094"/>
            <a:ext cx="365438" cy="366364"/>
            <a:chOff x="-64044600" y="3360375"/>
            <a:chExt cx="315850" cy="316650"/>
          </a:xfrm>
        </p:grpSpPr>
        <p:sp>
          <p:nvSpPr>
            <p:cNvPr id="6197" name="Google Shape;6197;p8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80"/>
          <p:cNvGrpSpPr/>
          <p:nvPr/>
        </p:nvGrpSpPr>
        <p:grpSpPr>
          <a:xfrm>
            <a:off x="2187559" y="1819647"/>
            <a:ext cx="312592" cy="367261"/>
            <a:chOff x="-64022550" y="3727425"/>
            <a:chExt cx="270175" cy="317425"/>
          </a:xfrm>
        </p:grpSpPr>
        <p:sp>
          <p:nvSpPr>
            <p:cNvPr id="6201" name="Google Shape;6201;p8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0"/>
          <p:cNvGrpSpPr/>
          <p:nvPr/>
        </p:nvGrpSpPr>
        <p:grpSpPr>
          <a:xfrm>
            <a:off x="2211697" y="2248547"/>
            <a:ext cx="264317" cy="367290"/>
            <a:chOff x="-64001300" y="4093650"/>
            <a:chExt cx="228450" cy="317450"/>
          </a:xfrm>
        </p:grpSpPr>
        <p:sp>
          <p:nvSpPr>
            <p:cNvPr id="6205" name="Google Shape;6205;p8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80"/>
          <p:cNvGrpSpPr/>
          <p:nvPr/>
        </p:nvGrpSpPr>
        <p:grpSpPr>
          <a:xfrm>
            <a:off x="830701" y="2741838"/>
            <a:ext cx="359972" cy="366480"/>
            <a:chOff x="-62148800" y="3377700"/>
            <a:chExt cx="311125" cy="316750"/>
          </a:xfrm>
        </p:grpSpPr>
        <p:sp>
          <p:nvSpPr>
            <p:cNvPr id="6210" name="Google Shape;6210;p8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80"/>
          <p:cNvGrpSpPr/>
          <p:nvPr/>
        </p:nvGrpSpPr>
        <p:grpSpPr>
          <a:xfrm>
            <a:off x="826608" y="3191835"/>
            <a:ext cx="368157" cy="367290"/>
            <a:chOff x="-62154300" y="3743950"/>
            <a:chExt cx="318200" cy="317450"/>
          </a:xfrm>
        </p:grpSpPr>
        <p:sp>
          <p:nvSpPr>
            <p:cNvPr id="6213" name="Google Shape;6213;p8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0"/>
          <p:cNvGrpSpPr/>
          <p:nvPr/>
        </p:nvGrpSpPr>
        <p:grpSpPr>
          <a:xfrm>
            <a:off x="826594" y="3650815"/>
            <a:ext cx="368186" cy="366364"/>
            <a:chOff x="-62151950" y="4111775"/>
            <a:chExt cx="318225" cy="316650"/>
          </a:xfrm>
        </p:grpSpPr>
        <p:sp>
          <p:nvSpPr>
            <p:cNvPr id="6216" name="Google Shape;6216;p8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80"/>
          <p:cNvGrpSpPr/>
          <p:nvPr/>
        </p:nvGrpSpPr>
        <p:grpSpPr>
          <a:xfrm>
            <a:off x="3045218" y="2741361"/>
            <a:ext cx="368157" cy="367434"/>
            <a:chOff x="-60254550" y="3367325"/>
            <a:chExt cx="318200" cy="317575"/>
          </a:xfrm>
        </p:grpSpPr>
        <p:sp>
          <p:nvSpPr>
            <p:cNvPr id="6221" name="Google Shape;6221;p8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80"/>
          <p:cNvGrpSpPr/>
          <p:nvPr/>
        </p:nvGrpSpPr>
        <p:grpSpPr>
          <a:xfrm>
            <a:off x="3046115" y="3192355"/>
            <a:ext cx="366364" cy="366248"/>
            <a:chOff x="-60255350" y="3733825"/>
            <a:chExt cx="316650" cy="316550"/>
          </a:xfrm>
        </p:grpSpPr>
        <p:sp>
          <p:nvSpPr>
            <p:cNvPr id="6226" name="Google Shape;6226;p8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80"/>
          <p:cNvGrpSpPr/>
          <p:nvPr/>
        </p:nvGrpSpPr>
        <p:grpSpPr>
          <a:xfrm>
            <a:off x="3073912" y="3651263"/>
            <a:ext cx="310770" cy="365467"/>
            <a:chOff x="-60232500" y="4101525"/>
            <a:chExt cx="268600" cy="315875"/>
          </a:xfrm>
        </p:grpSpPr>
        <p:sp>
          <p:nvSpPr>
            <p:cNvPr id="6234" name="Google Shape;6234;p8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6" name="Google Shape;6236;p80"/>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7" name="Google Shape;6237;p80"/>
          <p:cNvGrpSpPr/>
          <p:nvPr/>
        </p:nvGrpSpPr>
        <p:grpSpPr>
          <a:xfrm>
            <a:off x="2606912" y="1377094"/>
            <a:ext cx="368186" cy="366364"/>
            <a:chOff x="-63679950" y="3360375"/>
            <a:chExt cx="318225" cy="316650"/>
          </a:xfrm>
        </p:grpSpPr>
        <p:sp>
          <p:nvSpPr>
            <p:cNvPr id="6238" name="Google Shape;6238;p8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2" name="Google Shape;6242;p80"/>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3" name="Google Shape;6243;p80"/>
          <p:cNvGrpSpPr/>
          <p:nvPr/>
        </p:nvGrpSpPr>
        <p:grpSpPr>
          <a:xfrm>
            <a:off x="2605539" y="2248431"/>
            <a:ext cx="370934" cy="367521"/>
            <a:chOff x="-63679950" y="4093450"/>
            <a:chExt cx="320600" cy="317650"/>
          </a:xfrm>
        </p:grpSpPr>
        <p:sp>
          <p:nvSpPr>
            <p:cNvPr id="6244" name="Google Shape;6244;p8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80"/>
          <p:cNvGrpSpPr/>
          <p:nvPr/>
        </p:nvGrpSpPr>
        <p:grpSpPr>
          <a:xfrm>
            <a:off x="1265656" y="2741433"/>
            <a:ext cx="366364" cy="367290"/>
            <a:chOff x="-61784125" y="3377700"/>
            <a:chExt cx="316650" cy="317450"/>
          </a:xfrm>
        </p:grpSpPr>
        <p:sp>
          <p:nvSpPr>
            <p:cNvPr id="6248" name="Google Shape;6248;p8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80"/>
          <p:cNvGrpSpPr/>
          <p:nvPr/>
        </p:nvGrpSpPr>
        <p:grpSpPr>
          <a:xfrm>
            <a:off x="1265656" y="3191835"/>
            <a:ext cx="366364" cy="367290"/>
            <a:chOff x="-61783350" y="3743950"/>
            <a:chExt cx="316650" cy="317450"/>
          </a:xfrm>
        </p:grpSpPr>
        <p:sp>
          <p:nvSpPr>
            <p:cNvPr id="6256" name="Google Shape;6256;p8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8" name="Google Shape;6258;p80"/>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0"/>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0"/>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1" name="Google Shape;6261;p80"/>
          <p:cNvGrpSpPr/>
          <p:nvPr/>
        </p:nvGrpSpPr>
        <p:grpSpPr>
          <a:xfrm>
            <a:off x="3487080" y="3651668"/>
            <a:ext cx="369112" cy="364657"/>
            <a:chOff x="-59869425" y="4102225"/>
            <a:chExt cx="319025" cy="315175"/>
          </a:xfrm>
        </p:grpSpPr>
        <p:sp>
          <p:nvSpPr>
            <p:cNvPr id="6262" name="Google Shape;6262;p8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80"/>
          <p:cNvGrpSpPr/>
          <p:nvPr/>
        </p:nvGrpSpPr>
        <p:grpSpPr>
          <a:xfrm>
            <a:off x="2605883" y="4120490"/>
            <a:ext cx="366364" cy="365467"/>
            <a:chOff x="-59029025" y="3711650"/>
            <a:chExt cx="316650" cy="315875"/>
          </a:xfrm>
        </p:grpSpPr>
        <p:sp>
          <p:nvSpPr>
            <p:cNvPr id="6267" name="Google Shape;6267;p8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80"/>
          <p:cNvGrpSpPr/>
          <p:nvPr/>
        </p:nvGrpSpPr>
        <p:grpSpPr>
          <a:xfrm>
            <a:off x="4841373" y="1398014"/>
            <a:ext cx="351940" cy="348188"/>
            <a:chOff x="581525" y="3254850"/>
            <a:chExt cx="297750" cy="294575"/>
          </a:xfrm>
        </p:grpSpPr>
        <p:sp>
          <p:nvSpPr>
            <p:cNvPr id="6275" name="Google Shape;6275;p8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0"/>
          <p:cNvGrpSpPr/>
          <p:nvPr/>
        </p:nvGrpSpPr>
        <p:grpSpPr>
          <a:xfrm>
            <a:off x="4840442" y="1836950"/>
            <a:ext cx="353802" cy="351497"/>
            <a:chOff x="580725" y="3617925"/>
            <a:chExt cx="299325" cy="297375"/>
          </a:xfrm>
        </p:grpSpPr>
        <p:sp>
          <p:nvSpPr>
            <p:cNvPr id="6279" name="Google Shape;6279;p8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80"/>
          <p:cNvGrpSpPr/>
          <p:nvPr/>
        </p:nvGrpSpPr>
        <p:grpSpPr>
          <a:xfrm>
            <a:off x="4842304" y="2284140"/>
            <a:ext cx="350079" cy="350079"/>
            <a:chOff x="583100" y="3982600"/>
            <a:chExt cx="296175" cy="296175"/>
          </a:xfrm>
        </p:grpSpPr>
        <p:sp>
          <p:nvSpPr>
            <p:cNvPr id="6285" name="Google Shape;6285;p8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80"/>
          <p:cNvGrpSpPr/>
          <p:nvPr/>
        </p:nvGrpSpPr>
        <p:grpSpPr>
          <a:xfrm>
            <a:off x="7074918" y="1397764"/>
            <a:ext cx="307231" cy="348690"/>
            <a:chOff x="2423775" y="3226875"/>
            <a:chExt cx="259925" cy="295000"/>
          </a:xfrm>
        </p:grpSpPr>
        <p:sp>
          <p:nvSpPr>
            <p:cNvPr id="6293" name="Google Shape;6293;p8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80"/>
          <p:cNvGrpSpPr/>
          <p:nvPr/>
        </p:nvGrpSpPr>
        <p:grpSpPr>
          <a:xfrm>
            <a:off x="7052106" y="1839049"/>
            <a:ext cx="352857" cy="347301"/>
            <a:chOff x="2404875" y="3592725"/>
            <a:chExt cx="298525" cy="293825"/>
          </a:xfrm>
        </p:grpSpPr>
        <p:sp>
          <p:nvSpPr>
            <p:cNvPr id="6297" name="Google Shape;6297;p8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80"/>
          <p:cNvGrpSpPr/>
          <p:nvPr/>
        </p:nvGrpSpPr>
        <p:grpSpPr>
          <a:xfrm>
            <a:off x="7053036" y="2284614"/>
            <a:ext cx="350995" cy="349133"/>
            <a:chOff x="2404875" y="3955825"/>
            <a:chExt cx="296950" cy="295375"/>
          </a:xfrm>
        </p:grpSpPr>
        <p:sp>
          <p:nvSpPr>
            <p:cNvPr id="6301" name="Google Shape;6301;p8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80"/>
          <p:cNvGrpSpPr/>
          <p:nvPr/>
        </p:nvGrpSpPr>
        <p:grpSpPr>
          <a:xfrm>
            <a:off x="5747016" y="2748808"/>
            <a:ext cx="349163" cy="350079"/>
            <a:chOff x="4263650" y="3235150"/>
            <a:chExt cx="295400" cy="296175"/>
          </a:xfrm>
        </p:grpSpPr>
        <p:sp>
          <p:nvSpPr>
            <p:cNvPr id="6306" name="Google Shape;6306;p8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80"/>
          <p:cNvGrpSpPr/>
          <p:nvPr/>
        </p:nvGrpSpPr>
        <p:grpSpPr>
          <a:xfrm>
            <a:off x="5744696" y="3207969"/>
            <a:ext cx="353802" cy="327739"/>
            <a:chOff x="4266025" y="3609275"/>
            <a:chExt cx="299325" cy="277275"/>
          </a:xfrm>
        </p:grpSpPr>
        <p:sp>
          <p:nvSpPr>
            <p:cNvPr id="6312" name="Google Shape;6312;p8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80"/>
          <p:cNvGrpSpPr/>
          <p:nvPr/>
        </p:nvGrpSpPr>
        <p:grpSpPr>
          <a:xfrm>
            <a:off x="5745154" y="3673356"/>
            <a:ext cx="352886" cy="349133"/>
            <a:chOff x="4263650" y="3963700"/>
            <a:chExt cx="298550" cy="295375"/>
          </a:xfrm>
        </p:grpSpPr>
        <p:sp>
          <p:nvSpPr>
            <p:cNvPr id="6315" name="Google Shape;6315;p8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80"/>
          <p:cNvGrpSpPr/>
          <p:nvPr/>
        </p:nvGrpSpPr>
        <p:grpSpPr>
          <a:xfrm>
            <a:off x="8023491" y="2748809"/>
            <a:ext cx="226264" cy="350079"/>
            <a:chOff x="6164975" y="3211525"/>
            <a:chExt cx="191425" cy="296175"/>
          </a:xfrm>
        </p:grpSpPr>
        <p:sp>
          <p:nvSpPr>
            <p:cNvPr id="6323" name="Google Shape;6323;p8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0"/>
          <p:cNvGrpSpPr/>
          <p:nvPr/>
        </p:nvGrpSpPr>
        <p:grpSpPr>
          <a:xfrm>
            <a:off x="5285528" y="1397084"/>
            <a:ext cx="352886" cy="350049"/>
            <a:chOff x="946175" y="3253275"/>
            <a:chExt cx="298550" cy="296150"/>
          </a:xfrm>
        </p:grpSpPr>
        <p:sp>
          <p:nvSpPr>
            <p:cNvPr id="6331" name="Google Shape;6331;p8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80"/>
          <p:cNvGrpSpPr/>
          <p:nvPr/>
        </p:nvGrpSpPr>
        <p:grpSpPr>
          <a:xfrm>
            <a:off x="5286459" y="1839048"/>
            <a:ext cx="351024" cy="347301"/>
            <a:chOff x="946175" y="3619500"/>
            <a:chExt cx="296975" cy="293825"/>
          </a:xfrm>
        </p:grpSpPr>
        <p:sp>
          <p:nvSpPr>
            <p:cNvPr id="6337" name="Google Shape;6337;p8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0"/>
          <p:cNvGrpSpPr/>
          <p:nvPr/>
        </p:nvGrpSpPr>
        <p:grpSpPr>
          <a:xfrm>
            <a:off x="5286001" y="2283682"/>
            <a:ext cx="351940" cy="350995"/>
            <a:chOff x="944600" y="3981825"/>
            <a:chExt cx="297750" cy="296950"/>
          </a:xfrm>
        </p:grpSpPr>
        <p:sp>
          <p:nvSpPr>
            <p:cNvPr id="6344" name="Google Shape;6344;p8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80"/>
          <p:cNvGrpSpPr/>
          <p:nvPr/>
        </p:nvGrpSpPr>
        <p:grpSpPr>
          <a:xfrm>
            <a:off x="7502937" y="1397542"/>
            <a:ext cx="350079" cy="349133"/>
            <a:chOff x="2768750" y="3227275"/>
            <a:chExt cx="296175" cy="295375"/>
          </a:xfrm>
        </p:grpSpPr>
        <p:sp>
          <p:nvSpPr>
            <p:cNvPr id="6349" name="Google Shape;6349;p8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80"/>
          <p:cNvGrpSpPr/>
          <p:nvPr/>
        </p:nvGrpSpPr>
        <p:grpSpPr>
          <a:xfrm>
            <a:off x="7523888" y="1838414"/>
            <a:ext cx="308177" cy="348572"/>
            <a:chOff x="2786075" y="3591800"/>
            <a:chExt cx="260725" cy="294900"/>
          </a:xfrm>
        </p:grpSpPr>
        <p:sp>
          <p:nvSpPr>
            <p:cNvPr id="6358" name="Google Shape;6358;p8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0"/>
          <p:cNvGrpSpPr/>
          <p:nvPr/>
        </p:nvGrpSpPr>
        <p:grpSpPr>
          <a:xfrm>
            <a:off x="7564387" y="2284141"/>
            <a:ext cx="227180" cy="350079"/>
            <a:chOff x="2819150" y="3955025"/>
            <a:chExt cx="192200" cy="296175"/>
          </a:xfrm>
        </p:grpSpPr>
        <p:sp>
          <p:nvSpPr>
            <p:cNvPr id="6364" name="Google Shape;6364;p8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80"/>
          <p:cNvGrpSpPr/>
          <p:nvPr/>
        </p:nvGrpSpPr>
        <p:grpSpPr>
          <a:xfrm>
            <a:off x="6188160" y="2749739"/>
            <a:ext cx="349133" cy="348217"/>
            <a:chOff x="4629125" y="3235150"/>
            <a:chExt cx="295375" cy="294600"/>
          </a:xfrm>
        </p:grpSpPr>
        <p:sp>
          <p:nvSpPr>
            <p:cNvPr id="6369" name="Google Shape;6369;p8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80"/>
          <p:cNvGrpSpPr/>
          <p:nvPr/>
        </p:nvGrpSpPr>
        <p:grpSpPr>
          <a:xfrm>
            <a:off x="6188145" y="3197272"/>
            <a:ext cx="349163" cy="349133"/>
            <a:chOff x="4628325" y="3599825"/>
            <a:chExt cx="295400" cy="295375"/>
          </a:xfrm>
        </p:grpSpPr>
        <p:sp>
          <p:nvSpPr>
            <p:cNvPr id="6375" name="Google Shape;6375;p8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80"/>
          <p:cNvGrpSpPr/>
          <p:nvPr/>
        </p:nvGrpSpPr>
        <p:grpSpPr>
          <a:xfrm>
            <a:off x="6209096" y="3672883"/>
            <a:ext cx="307261" cy="350079"/>
            <a:chOff x="4645650" y="3962900"/>
            <a:chExt cx="259950" cy="296175"/>
          </a:xfrm>
        </p:grpSpPr>
        <p:sp>
          <p:nvSpPr>
            <p:cNvPr id="6388" name="Google Shape;6388;p8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80"/>
          <p:cNvGrpSpPr/>
          <p:nvPr/>
        </p:nvGrpSpPr>
        <p:grpSpPr>
          <a:xfrm>
            <a:off x="7962056" y="3197745"/>
            <a:ext cx="349133" cy="348188"/>
            <a:chOff x="6143725" y="3582500"/>
            <a:chExt cx="295375" cy="294575"/>
          </a:xfrm>
        </p:grpSpPr>
        <p:sp>
          <p:nvSpPr>
            <p:cNvPr id="6395" name="Google Shape;6395;p8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80"/>
          <p:cNvGrpSpPr/>
          <p:nvPr/>
        </p:nvGrpSpPr>
        <p:grpSpPr>
          <a:xfrm>
            <a:off x="5730883" y="1397084"/>
            <a:ext cx="350995" cy="350049"/>
            <a:chOff x="1310075" y="3253275"/>
            <a:chExt cx="296950" cy="296150"/>
          </a:xfrm>
        </p:grpSpPr>
        <p:sp>
          <p:nvSpPr>
            <p:cNvPr id="6403" name="Google Shape;6403;p8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6" name="Google Shape;6406;p80"/>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80"/>
          <p:cNvGrpSpPr/>
          <p:nvPr/>
        </p:nvGrpSpPr>
        <p:grpSpPr>
          <a:xfrm>
            <a:off x="5730410" y="2283343"/>
            <a:ext cx="351941" cy="351675"/>
            <a:chOff x="1310075" y="3980250"/>
            <a:chExt cx="297750" cy="297525"/>
          </a:xfrm>
        </p:grpSpPr>
        <p:sp>
          <p:nvSpPr>
            <p:cNvPr id="6408" name="Google Shape;6408;p8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80"/>
          <p:cNvGrpSpPr/>
          <p:nvPr/>
        </p:nvGrpSpPr>
        <p:grpSpPr>
          <a:xfrm>
            <a:off x="7995198" y="1397542"/>
            <a:ext cx="266305" cy="349133"/>
            <a:chOff x="3167275" y="3227275"/>
            <a:chExt cx="225300" cy="295375"/>
          </a:xfrm>
        </p:grpSpPr>
        <p:sp>
          <p:nvSpPr>
            <p:cNvPr id="6413" name="Google Shape;6413;p8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8" name="Google Shape;6418;p80"/>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9" name="Google Shape;6419;p80"/>
          <p:cNvGrpSpPr/>
          <p:nvPr/>
        </p:nvGrpSpPr>
        <p:grpSpPr>
          <a:xfrm>
            <a:off x="7952380" y="2284599"/>
            <a:ext cx="351940" cy="349163"/>
            <a:chOff x="3133425" y="3955025"/>
            <a:chExt cx="297750" cy="295400"/>
          </a:xfrm>
        </p:grpSpPr>
        <p:sp>
          <p:nvSpPr>
            <p:cNvPr id="6420" name="Google Shape;6420;p8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80"/>
          <p:cNvGrpSpPr/>
          <p:nvPr/>
        </p:nvGrpSpPr>
        <p:grpSpPr>
          <a:xfrm>
            <a:off x="6632554" y="2748187"/>
            <a:ext cx="350079" cy="351320"/>
            <a:chOff x="4991425" y="3234750"/>
            <a:chExt cx="296175" cy="297225"/>
          </a:xfrm>
        </p:grpSpPr>
        <p:sp>
          <p:nvSpPr>
            <p:cNvPr id="6424" name="Google Shape;6424;p8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80"/>
          <p:cNvGrpSpPr/>
          <p:nvPr/>
        </p:nvGrpSpPr>
        <p:grpSpPr>
          <a:xfrm>
            <a:off x="6632554" y="3217750"/>
            <a:ext cx="350079" cy="308177"/>
            <a:chOff x="4991425" y="3617150"/>
            <a:chExt cx="296175" cy="260725"/>
          </a:xfrm>
        </p:grpSpPr>
        <p:sp>
          <p:nvSpPr>
            <p:cNvPr id="6431" name="Google Shape;6431;p8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80"/>
          <p:cNvGrpSpPr/>
          <p:nvPr/>
        </p:nvGrpSpPr>
        <p:grpSpPr>
          <a:xfrm>
            <a:off x="6709827" y="3673341"/>
            <a:ext cx="195532" cy="349163"/>
            <a:chOff x="5056800" y="3962900"/>
            <a:chExt cx="165425" cy="295400"/>
          </a:xfrm>
        </p:grpSpPr>
        <p:sp>
          <p:nvSpPr>
            <p:cNvPr id="6439" name="Google Shape;6439;p8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80"/>
          <p:cNvGrpSpPr/>
          <p:nvPr/>
        </p:nvGrpSpPr>
        <p:grpSpPr>
          <a:xfrm>
            <a:off x="7961125" y="3673357"/>
            <a:ext cx="350995" cy="349133"/>
            <a:chOff x="6168925" y="3936925"/>
            <a:chExt cx="296950" cy="295375"/>
          </a:xfrm>
        </p:grpSpPr>
        <p:sp>
          <p:nvSpPr>
            <p:cNvPr id="6443" name="Google Shape;6443;p8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80"/>
          <p:cNvGrpSpPr/>
          <p:nvPr/>
        </p:nvGrpSpPr>
        <p:grpSpPr>
          <a:xfrm>
            <a:off x="6174844" y="1390429"/>
            <a:ext cx="348188" cy="349133"/>
            <a:chOff x="1674750" y="3254050"/>
            <a:chExt cx="294575" cy="295375"/>
          </a:xfrm>
        </p:grpSpPr>
        <p:sp>
          <p:nvSpPr>
            <p:cNvPr id="6450" name="Google Shape;6450;p8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80"/>
          <p:cNvGrpSpPr/>
          <p:nvPr/>
        </p:nvGrpSpPr>
        <p:grpSpPr>
          <a:xfrm>
            <a:off x="6189239" y="1838132"/>
            <a:ext cx="319347" cy="349133"/>
            <a:chOff x="1687350" y="3618725"/>
            <a:chExt cx="270175" cy="295375"/>
          </a:xfrm>
        </p:grpSpPr>
        <p:sp>
          <p:nvSpPr>
            <p:cNvPr id="6454" name="Google Shape;6454;p8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80"/>
          <p:cNvGrpSpPr/>
          <p:nvPr/>
        </p:nvGrpSpPr>
        <p:grpSpPr>
          <a:xfrm>
            <a:off x="6172942" y="2284613"/>
            <a:ext cx="351940" cy="349133"/>
            <a:chOff x="1672375" y="3982600"/>
            <a:chExt cx="297750" cy="295375"/>
          </a:xfrm>
        </p:grpSpPr>
        <p:sp>
          <p:nvSpPr>
            <p:cNvPr id="6458" name="Google Shape;6458;p8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0"/>
          <p:cNvGrpSpPr/>
          <p:nvPr/>
        </p:nvGrpSpPr>
        <p:grpSpPr>
          <a:xfrm>
            <a:off x="4864934" y="2748808"/>
            <a:ext cx="350079" cy="350079"/>
            <a:chOff x="3497300" y="3227275"/>
            <a:chExt cx="296175" cy="296175"/>
          </a:xfrm>
        </p:grpSpPr>
        <p:sp>
          <p:nvSpPr>
            <p:cNvPr id="6462" name="Google Shape;6462;p8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80"/>
          <p:cNvGrpSpPr/>
          <p:nvPr/>
        </p:nvGrpSpPr>
        <p:grpSpPr>
          <a:xfrm>
            <a:off x="4865407" y="3198203"/>
            <a:ext cx="349133" cy="347272"/>
            <a:chOff x="3497300" y="3591950"/>
            <a:chExt cx="295375" cy="293800"/>
          </a:xfrm>
        </p:grpSpPr>
        <p:sp>
          <p:nvSpPr>
            <p:cNvPr id="6471" name="Google Shape;6471;p8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80"/>
          <p:cNvGrpSpPr/>
          <p:nvPr/>
        </p:nvGrpSpPr>
        <p:grpSpPr>
          <a:xfrm>
            <a:off x="4865407" y="3673341"/>
            <a:ext cx="349133" cy="349163"/>
            <a:chOff x="3497300" y="3955025"/>
            <a:chExt cx="295375" cy="295400"/>
          </a:xfrm>
        </p:grpSpPr>
        <p:sp>
          <p:nvSpPr>
            <p:cNvPr id="6480" name="Google Shape;6480;p8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80"/>
          <p:cNvGrpSpPr/>
          <p:nvPr/>
        </p:nvGrpSpPr>
        <p:grpSpPr>
          <a:xfrm>
            <a:off x="7089979" y="2749532"/>
            <a:ext cx="327739" cy="348631"/>
            <a:chOff x="5364750" y="3235150"/>
            <a:chExt cx="277275" cy="294950"/>
          </a:xfrm>
        </p:grpSpPr>
        <p:sp>
          <p:nvSpPr>
            <p:cNvPr id="6484" name="Google Shape;6484;p8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80"/>
          <p:cNvGrpSpPr/>
          <p:nvPr/>
        </p:nvGrpSpPr>
        <p:grpSpPr>
          <a:xfrm>
            <a:off x="7078337" y="3195868"/>
            <a:ext cx="351024" cy="351941"/>
            <a:chOff x="5355300" y="3598250"/>
            <a:chExt cx="296975" cy="297750"/>
          </a:xfrm>
        </p:grpSpPr>
        <p:sp>
          <p:nvSpPr>
            <p:cNvPr id="6493" name="Google Shape;6493;p8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80"/>
          <p:cNvGrpSpPr/>
          <p:nvPr/>
        </p:nvGrpSpPr>
        <p:grpSpPr>
          <a:xfrm>
            <a:off x="7082533" y="3734790"/>
            <a:ext cx="342632" cy="226264"/>
            <a:chOff x="5358450" y="4015675"/>
            <a:chExt cx="289875" cy="191425"/>
          </a:xfrm>
        </p:grpSpPr>
        <p:sp>
          <p:nvSpPr>
            <p:cNvPr id="6502" name="Google Shape;6502;p8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80"/>
          <p:cNvGrpSpPr/>
          <p:nvPr/>
        </p:nvGrpSpPr>
        <p:grpSpPr>
          <a:xfrm>
            <a:off x="6209015" y="4117322"/>
            <a:ext cx="351024" cy="325464"/>
            <a:chOff x="6543825" y="3202075"/>
            <a:chExt cx="296975" cy="275350"/>
          </a:xfrm>
        </p:grpSpPr>
        <p:sp>
          <p:nvSpPr>
            <p:cNvPr id="6507" name="Google Shape;6507;p8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80"/>
          <p:cNvGrpSpPr/>
          <p:nvPr/>
        </p:nvGrpSpPr>
        <p:grpSpPr>
          <a:xfrm>
            <a:off x="6615996" y="1397069"/>
            <a:ext cx="350079" cy="350079"/>
            <a:chOff x="2037825" y="3254050"/>
            <a:chExt cx="296175" cy="296175"/>
          </a:xfrm>
        </p:grpSpPr>
        <p:sp>
          <p:nvSpPr>
            <p:cNvPr id="6515" name="Google Shape;6515;p8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80"/>
          <p:cNvGrpSpPr/>
          <p:nvPr/>
        </p:nvGrpSpPr>
        <p:grpSpPr>
          <a:xfrm>
            <a:off x="6614135" y="1838236"/>
            <a:ext cx="353802" cy="348926"/>
            <a:chOff x="2034675" y="3617925"/>
            <a:chExt cx="299325" cy="295200"/>
          </a:xfrm>
        </p:grpSpPr>
        <p:sp>
          <p:nvSpPr>
            <p:cNvPr id="6522" name="Google Shape;6522;p8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80"/>
          <p:cNvGrpSpPr/>
          <p:nvPr/>
        </p:nvGrpSpPr>
        <p:grpSpPr>
          <a:xfrm>
            <a:off x="6615996" y="2284613"/>
            <a:ext cx="350079" cy="349133"/>
            <a:chOff x="2037825" y="3981825"/>
            <a:chExt cx="296175" cy="295375"/>
          </a:xfrm>
        </p:grpSpPr>
        <p:sp>
          <p:nvSpPr>
            <p:cNvPr id="6528" name="Google Shape;6528;p8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80"/>
          <p:cNvGrpSpPr/>
          <p:nvPr/>
        </p:nvGrpSpPr>
        <p:grpSpPr>
          <a:xfrm>
            <a:off x="5301014" y="2780929"/>
            <a:ext cx="350079" cy="285837"/>
            <a:chOff x="3860400" y="3254050"/>
            <a:chExt cx="296175" cy="241825"/>
          </a:xfrm>
        </p:grpSpPr>
        <p:sp>
          <p:nvSpPr>
            <p:cNvPr id="6532" name="Google Shape;6532;p8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80"/>
          <p:cNvGrpSpPr/>
          <p:nvPr/>
        </p:nvGrpSpPr>
        <p:grpSpPr>
          <a:xfrm>
            <a:off x="5300541" y="3196800"/>
            <a:ext cx="351024" cy="350079"/>
            <a:chOff x="3859600" y="3591950"/>
            <a:chExt cx="296975" cy="296175"/>
          </a:xfrm>
        </p:grpSpPr>
        <p:sp>
          <p:nvSpPr>
            <p:cNvPr id="6540" name="Google Shape;6540;p8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80"/>
          <p:cNvGrpSpPr/>
          <p:nvPr/>
        </p:nvGrpSpPr>
        <p:grpSpPr>
          <a:xfrm>
            <a:off x="5301014" y="3672883"/>
            <a:ext cx="350079" cy="350079"/>
            <a:chOff x="3860400" y="3955025"/>
            <a:chExt cx="296175" cy="296175"/>
          </a:xfrm>
        </p:grpSpPr>
        <p:sp>
          <p:nvSpPr>
            <p:cNvPr id="6544" name="Google Shape;6544;p8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80"/>
          <p:cNvGrpSpPr/>
          <p:nvPr/>
        </p:nvGrpSpPr>
        <p:grpSpPr>
          <a:xfrm>
            <a:off x="7516230" y="2749281"/>
            <a:ext cx="355664" cy="349133"/>
            <a:chOff x="5716825" y="3235950"/>
            <a:chExt cx="300900" cy="295375"/>
          </a:xfrm>
        </p:grpSpPr>
        <p:sp>
          <p:nvSpPr>
            <p:cNvPr id="6550" name="Google Shape;6550;p8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80"/>
          <p:cNvGrpSpPr/>
          <p:nvPr/>
        </p:nvGrpSpPr>
        <p:grpSpPr>
          <a:xfrm>
            <a:off x="7529261" y="3207969"/>
            <a:ext cx="329601" cy="327739"/>
            <a:chOff x="5727850" y="3609275"/>
            <a:chExt cx="278850" cy="277275"/>
          </a:xfrm>
        </p:grpSpPr>
        <p:sp>
          <p:nvSpPr>
            <p:cNvPr id="6555" name="Google Shape;6555;p8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80"/>
          <p:cNvGrpSpPr/>
          <p:nvPr/>
        </p:nvGrpSpPr>
        <p:grpSpPr>
          <a:xfrm>
            <a:off x="7540446" y="3673356"/>
            <a:ext cx="307231" cy="349133"/>
            <a:chOff x="5736525" y="3963700"/>
            <a:chExt cx="259925" cy="295375"/>
          </a:xfrm>
        </p:grpSpPr>
        <p:sp>
          <p:nvSpPr>
            <p:cNvPr id="6561" name="Google Shape;6561;p8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0"/>
          <p:cNvGrpSpPr/>
          <p:nvPr/>
        </p:nvGrpSpPr>
        <p:grpSpPr>
          <a:xfrm>
            <a:off x="6632026" y="4122683"/>
            <a:ext cx="351024" cy="350079"/>
            <a:chOff x="6553275" y="3604550"/>
            <a:chExt cx="296975" cy="296175"/>
          </a:xfrm>
        </p:grpSpPr>
        <p:sp>
          <p:nvSpPr>
            <p:cNvPr id="6569" name="Google Shape;6569;p8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5" name="Google Shape;6575;p8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576" name="Google Shape;6576;p8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80" name="Shape 6580"/>
        <p:cNvGrpSpPr/>
        <p:nvPr/>
      </p:nvGrpSpPr>
      <p:grpSpPr>
        <a:xfrm>
          <a:off x="0" y="0"/>
          <a:ext cx="0" cy="0"/>
          <a:chOff x="0" y="0"/>
          <a:chExt cx="0" cy="0"/>
        </a:xfrm>
      </p:grpSpPr>
      <p:grpSp>
        <p:nvGrpSpPr>
          <p:cNvPr id="6581" name="Google Shape;6581;p81"/>
          <p:cNvGrpSpPr/>
          <p:nvPr/>
        </p:nvGrpSpPr>
        <p:grpSpPr>
          <a:xfrm>
            <a:off x="859032" y="1380546"/>
            <a:ext cx="294401" cy="353645"/>
            <a:chOff x="-35814600" y="3202075"/>
            <a:chExt cx="242625" cy="291450"/>
          </a:xfrm>
        </p:grpSpPr>
        <p:sp>
          <p:nvSpPr>
            <p:cNvPr id="6582" name="Google Shape;6582;p8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81"/>
          <p:cNvGrpSpPr/>
          <p:nvPr/>
        </p:nvGrpSpPr>
        <p:grpSpPr>
          <a:xfrm>
            <a:off x="829410" y="1821466"/>
            <a:ext cx="353645" cy="353888"/>
            <a:chOff x="-35839800" y="3561025"/>
            <a:chExt cx="291450" cy="291650"/>
          </a:xfrm>
        </p:grpSpPr>
        <p:sp>
          <p:nvSpPr>
            <p:cNvPr id="6590" name="Google Shape;6590;p8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7" name="Google Shape;6597;p81"/>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8" name="Google Shape;6598;p81"/>
          <p:cNvGrpSpPr/>
          <p:nvPr/>
        </p:nvGrpSpPr>
        <p:grpSpPr>
          <a:xfrm>
            <a:off x="3066955" y="1380546"/>
            <a:ext cx="353645" cy="353645"/>
            <a:chOff x="-34003850" y="3227275"/>
            <a:chExt cx="291450" cy="291450"/>
          </a:xfrm>
        </p:grpSpPr>
        <p:sp>
          <p:nvSpPr>
            <p:cNvPr id="6599" name="Google Shape;6599;p8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1"/>
          <p:cNvGrpSpPr/>
          <p:nvPr/>
        </p:nvGrpSpPr>
        <p:grpSpPr>
          <a:xfrm>
            <a:off x="3066485" y="1821238"/>
            <a:ext cx="354586" cy="354343"/>
            <a:chOff x="-34004625" y="3585850"/>
            <a:chExt cx="292225" cy="292025"/>
          </a:xfrm>
        </p:grpSpPr>
        <p:sp>
          <p:nvSpPr>
            <p:cNvPr id="6605" name="Google Shape;6605;p8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81"/>
          <p:cNvGrpSpPr/>
          <p:nvPr/>
        </p:nvGrpSpPr>
        <p:grpSpPr>
          <a:xfrm>
            <a:off x="3066000" y="2256439"/>
            <a:ext cx="355557" cy="354616"/>
            <a:chOff x="-34005425" y="3945575"/>
            <a:chExt cx="293025" cy="292250"/>
          </a:xfrm>
        </p:grpSpPr>
        <p:sp>
          <p:nvSpPr>
            <p:cNvPr id="6611" name="Google Shape;6611;p8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81"/>
          <p:cNvGrpSpPr/>
          <p:nvPr/>
        </p:nvGrpSpPr>
        <p:grpSpPr>
          <a:xfrm>
            <a:off x="1713099" y="2729615"/>
            <a:ext cx="358408" cy="355557"/>
            <a:chOff x="-32174975" y="3192625"/>
            <a:chExt cx="295375" cy="293025"/>
          </a:xfrm>
        </p:grpSpPr>
        <p:sp>
          <p:nvSpPr>
            <p:cNvPr id="6615" name="Google Shape;6615;p8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9" name="Google Shape;6619;p81"/>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1"/>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1" name="Google Shape;6621;p81"/>
          <p:cNvGrpSpPr/>
          <p:nvPr/>
        </p:nvGrpSpPr>
        <p:grpSpPr>
          <a:xfrm>
            <a:off x="3952249" y="2730570"/>
            <a:ext cx="354586" cy="353645"/>
            <a:chOff x="-30345325" y="3184750"/>
            <a:chExt cx="292225" cy="291450"/>
          </a:xfrm>
        </p:grpSpPr>
        <p:sp>
          <p:nvSpPr>
            <p:cNvPr id="6622" name="Google Shape;6622;p8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81"/>
          <p:cNvGrpSpPr/>
          <p:nvPr/>
        </p:nvGrpSpPr>
        <p:grpSpPr>
          <a:xfrm>
            <a:off x="1277001" y="1380546"/>
            <a:ext cx="353645" cy="353645"/>
            <a:chOff x="-35481425" y="3202075"/>
            <a:chExt cx="291450" cy="291450"/>
          </a:xfrm>
        </p:grpSpPr>
        <p:sp>
          <p:nvSpPr>
            <p:cNvPr id="6628" name="Google Shape;6628;p8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1"/>
          <p:cNvGrpSpPr/>
          <p:nvPr/>
        </p:nvGrpSpPr>
        <p:grpSpPr>
          <a:xfrm>
            <a:off x="1276531" y="1822072"/>
            <a:ext cx="354586" cy="352675"/>
            <a:chOff x="-35482200" y="3561225"/>
            <a:chExt cx="292225" cy="290650"/>
          </a:xfrm>
        </p:grpSpPr>
        <p:sp>
          <p:nvSpPr>
            <p:cNvPr id="6636" name="Google Shape;6636;p8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81"/>
          <p:cNvGrpSpPr/>
          <p:nvPr/>
        </p:nvGrpSpPr>
        <p:grpSpPr>
          <a:xfrm>
            <a:off x="1277001" y="2256940"/>
            <a:ext cx="353645" cy="353615"/>
            <a:chOff x="-35481425" y="3919600"/>
            <a:chExt cx="291450" cy="291425"/>
          </a:xfrm>
        </p:grpSpPr>
        <p:sp>
          <p:nvSpPr>
            <p:cNvPr id="6640" name="Google Shape;6640;p8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81"/>
          <p:cNvGrpSpPr/>
          <p:nvPr/>
        </p:nvGrpSpPr>
        <p:grpSpPr>
          <a:xfrm>
            <a:off x="3512636" y="1381031"/>
            <a:ext cx="357468" cy="352675"/>
            <a:chOff x="-33645475" y="3228075"/>
            <a:chExt cx="294600" cy="290650"/>
          </a:xfrm>
        </p:grpSpPr>
        <p:sp>
          <p:nvSpPr>
            <p:cNvPr id="6649" name="Google Shape;6649;p8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1"/>
          <p:cNvGrpSpPr/>
          <p:nvPr/>
        </p:nvGrpSpPr>
        <p:grpSpPr>
          <a:xfrm>
            <a:off x="3513606" y="1821116"/>
            <a:ext cx="355526" cy="354586"/>
            <a:chOff x="-33646250" y="3586425"/>
            <a:chExt cx="293000" cy="292225"/>
          </a:xfrm>
        </p:grpSpPr>
        <p:sp>
          <p:nvSpPr>
            <p:cNvPr id="6657" name="Google Shape;6657;p8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1"/>
          <p:cNvGrpSpPr/>
          <p:nvPr/>
        </p:nvGrpSpPr>
        <p:grpSpPr>
          <a:xfrm>
            <a:off x="3514076" y="2255969"/>
            <a:ext cx="354586" cy="355557"/>
            <a:chOff x="-33645475" y="3944800"/>
            <a:chExt cx="292225" cy="293025"/>
          </a:xfrm>
        </p:grpSpPr>
        <p:sp>
          <p:nvSpPr>
            <p:cNvPr id="6660" name="Google Shape;6660;p8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81"/>
          <p:cNvGrpSpPr/>
          <p:nvPr/>
        </p:nvGrpSpPr>
        <p:grpSpPr>
          <a:xfrm>
            <a:off x="2167295" y="2729706"/>
            <a:ext cx="352675" cy="355375"/>
            <a:chOff x="-31809525" y="3192625"/>
            <a:chExt cx="290650" cy="292875"/>
          </a:xfrm>
        </p:grpSpPr>
        <p:sp>
          <p:nvSpPr>
            <p:cNvPr id="6671" name="Google Shape;6671;p8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81"/>
          <p:cNvGrpSpPr/>
          <p:nvPr/>
        </p:nvGrpSpPr>
        <p:grpSpPr>
          <a:xfrm>
            <a:off x="2166810" y="3200258"/>
            <a:ext cx="353645" cy="355557"/>
            <a:chOff x="-31811100" y="3550975"/>
            <a:chExt cx="291450" cy="293025"/>
          </a:xfrm>
        </p:grpSpPr>
        <p:sp>
          <p:nvSpPr>
            <p:cNvPr id="6676" name="Google Shape;6676;p8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1"/>
          <p:cNvGrpSpPr/>
          <p:nvPr/>
        </p:nvGrpSpPr>
        <p:grpSpPr>
          <a:xfrm>
            <a:off x="2160606" y="3664562"/>
            <a:ext cx="366052" cy="356831"/>
            <a:chOff x="-31817400" y="3910025"/>
            <a:chExt cx="301675" cy="294075"/>
          </a:xfrm>
        </p:grpSpPr>
        <p:sp>
          <p:nvSpPr>
            <p:cNvPr id="6684" name="Google Shape;6684;p8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81"/>
          <p:cNvGrpSpPr/>
          <p:nvPr/>
        </p:nvGrpSpPr>
        <p:grpSpPr>
          <a:xfrm>
            <a:off x="3952234" y="3200743"/>
            <a:ext cx="354616" cy="354586"/>
            <a:chOff x="-30354000" y="3569100"/>
            <a:chExt cx="292250" cy="292225"/>
          </a:xfrm>
        </p:grpSpPr>
        <p:sp>
          <p:nvSpPr>
            <p:cNvPr id="6688" name="Google Shape;6688;p8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81"/>
          <p:cNvGrpSpPr/>
          <p:nvPr/>
        </p:nvGrpSpPr>
        <p:grpSpPr>
          <a:xfrm>
            <a:off x="1730812" y="1380546"/>
            <a:ext cx="342148" cy="353645"/>
            <a:chOff x="-35118325" y="3202075"/>
            <a:chExt cx="281975" cy="291450"/>
          </a:xfrm>
        </p:grpSpPr>
        <p:sp>
          <p:nvSpPr>
            <p:cNvPr id="6695" name="Google Shape;6695;p8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1"/>
          <p:cNvGrpSpPr/>
          <p:nvPr/>
        </p:nvGrpSpPr>
        <p:grpSpPr>
          <a:xfrm>
            <a:off x="1724593" y="1821799"/>
            <a:ext cx="354586" cy="353221"/>
            <a:chOff x="-35123050" y="3561225"/>
            <a:chExt cx="292225" cy="291100"/>
          </a:xfrm>
        </p:grpSpPr>
        <p:sp>
          <p:nvSpPr>
            <p:cNvPr id="6700" name="Google Shape;6700;p8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81"/>
          <p:cNvGrpSpPr/>
          <p:nvPr/>
        </p:nvGrpSpPr>
        <p:grpSpPr>
          <a:xfrm>
            <a:off x="1766652" y="2256940"/>
            <a:ext cx="270467" cy="353615"/>
            <a:chOff x="-35089175" y="3919600"/>
            <a:chExt cx="222900" cy="291425"/>
          </a:xfrm>
        </p:grpSpPr>
        <p:sp>
          <p:nvSpPr>
            <p:cNvPr id="6703" name="Google Shape;6703;p8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81"/>
          <p:cNvGrpSpPr/>
          <p:nvPr/>
        </p:nvGrpSpPr>
        <p:grpSpPr>
          <a:xfrm>
            <a:off x="3963648" y="1380303"/>
            <a:ext cx="336445" cy="354131"/>
            <a:chOff x="-33277650" y="3226875"/>
            <a:chExt cx="277275" cy="291850"/>
          </a:xfrm>
        </p:grpSpPr>
        <p:sp>
          <p:nvSpPr>
            <p:cNvPr id="6706" name="Google Shape;6706;p8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81"/>
          <p:cNvGrpSpPr/>
          <p:nvPr/>
        </p:nvGrpSpPr>
        <p:grpSpPr>
          <a:xfrm>
            <a:off x="3955048" y="1821587"/>
            <a:ext cx="353645" cy="353645"/>
            <a:chOff x="-33286325" y="3586425"/>
            <a:chExt cx="291450" cy="291450"/>
          </a:xfrm>
        </p:grpSpPr>
        <p:sp>
          <p:nvSpPr>
            <p:cNvPr id="6714" name="Google Shape;6714;p8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1"/>
          <p:cNvGrpSpPr/>
          <p:nvPr/>
        </p:nvGrpSpPr>
        <p:grpSpPr>
          <a:xfrm>
            <a:off x="3955048" y="2255969"/>
            <a:ext cx="353645" cy="355557"/>
            <a:chOff x="-33286325" y="3944800"/>
            <a:chExt cx="291450" cy="293025"/>
          </a:xfrm>
        </p:grpSpPr>
        <p:sp>
          <p:nvSpPr>
            <p:cNvPr id="6720" name="Google Shape;6720;p8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1"/>
          <p:cNvGrpSpPr/>
          <p:nvPr/>
        </p:nvGrpSpPr>
        <p:grpSpPr>
          <a:xfrm>
            <a:off x="2613445" y="2729129"/>
            <a:ext cx="353645" cy="356527"/>
            <a:chOff x="-31452725" y="3191825"/>
            <a:chExt cx="291450" cy="293825"/>
          </a:xfrm>
        </p:grpSpPr>
        <p:sp>
          <p:nvSpPr>
            <p:cNvPr id="6725" name="Google Shape;6725;p8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81"/>
          <p:cNvGrpSpPr/>
          <p:nvPr/>
        </p:nvGrpSpPr>
        <p:grpSpPr>
          <a:xfrm>
            <a:off x="2612975" y="3200744"/>
            <a:ext cx="354586" cy="354586"/>
            <a:chOff x="-31452725" y="3551775"/>
            <a:chExt cx="292225" cy="292225"/>
          </a:xfrm>
        </p:grpSpPr>
        <p:sp>
          <p:nvSpPr>
            <p:cNvPr id="6730" name="Google Shape;6730;p8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81"/>
          <p:cNvGrpSpPr/>
          <p:nvPr/>
        </p:nvGrpSpPr>
        <p:grpSpPr>
          <a:xfrm>
            <a:off x="2611534" y="3664729"/>
            <a:ext cx="357468" cy="356497"/>
            <a:chOff x="-31455100" y="3909350"/>
            <a:chExt cx="294600" cy="293800"/>
          </a:xfrm>
        </p:grpSpPr>
        <p:sp>
          <p:nvSpPr>
            <p:cNvPr id="6735" name="Google Shape;6735;p8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1"/>
          <p:cNvGrpSpPr/>
          <p:nvPr/>
        </p:nvGrpSpPr>
        <p:grpSpPr>
          <a:xfrm>
            <a:off x="3952719" y="3665684"/>
            <a:ext cx="353645" cy="354586"/>
            <a:chOff x="-30345325" y="3918800"/>
            <a:chExt cx="291450" cy="292225"/>
          </a:xfrm>
        </p:grpSpPr>
        <p:sp>
          <p:nvSpPr>
            <p:cNvPr id="6738" name="Google Shape;6738;p8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81"/>
          <p:cNvGrpSpPr/>
          <p:nvPr/>
        </p:nvGrpSpPr>
        <p:grpSpPr>
          <a:xfrm>
            <a:off x="2172184" y="1821587"/>
            <a:ext cx="353645" cy="353645"/>
            <a:chOff x="-34763900" y="3561225"/>
            <a:chExt cx="291450" cy="291450"/>
          </a:xfrm>
        </p:grpSpPr>
        <p:sp>
          <p:nvSpPr>
            <p:cNvPr id="6744" name="Google Shape;6744;p8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7" name="Google Shape;6747;p81"/>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8" name="Google Shape;6748;p81"/>
          <p:cNvGrpSpPr/>
          <p:nvPr/>
        </p:nvGrpSpPr>
        <p:grpSpPr>
          <a:xfrm>
            <a:off x="827081" y="2730099"/>
            <a:ext cx="354586" cy="354586"/>
            <a:chOff x="-32927950" y="3227275"/>
            <a:chExt cx="292225" cy="292225"/>
          </a:xfrm>
        </p:grpSpPr>
        <p:sp>
          <p:nvSpPr>
            <p:cNvPr id="6749" name="Google Shape;6749;p8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81"/>
          <p:cNvGrpSpPr/>
          <p:nvPr/>
        </p:nvGrpSpPr>
        <p:grpSpPr>
          <a:xfrm>
            <a:off x="826596" y="3201213"/>
            <a:ext cx="355557" cy="353645"/>
            <a:chOff x="-32927950" y="3586425"/>
            <a:chExt cx="293025" cy="291450"/>
          </a:xfrm>
        </p:grpSpPr>
        <p:sp>
          <p:nvSpPr>
            <p:cNvPr id="6755" name="Google Shape;6755;p8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81"/>
          <p:cNvGrpSpPr/>
          <p:nvPr/>
        </p:nvGrpSpPr>
        <p:grpSpPr>
          <a:xfrm>
            <a:off x="827081" y="3665198"/>
            <a:ext cx="354586" cy="355557"/>
            <a:chOff x="-32927950" y="3944800"/>
            <a:chExt cx="292225" cy="293025"/>
          </a:xfrm>
        </p:grpSpPr>
        <p:sp>
          <p:nvSpPr>
            <p:cNvPr id="6761" name="Google Shape;6761;p8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1"/>
          <p:cNvGrpSpPr/>
          <p:nvPr/>
        </p:nvGrpSpPr>
        <p:grpSpPr>
          <a:xfrm>
            <a:off x="3055873" y="2730449"/>
            <a:ext cx="354586" cy="353888"/>
            <a:chOff x="-31094350" y="3194000"/>
            <a:chExt cx="292225" cy="291650"/>
          </a:xfrm>
        </p:grpSpPr>
        <p:sp>
          <p:nvSpPr>
            <p:cNvPr id="6771" name="Google Shape;6771;p8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81"/>
          <p:cNvGrpSpPr/>
          <p:nvPr/>
        </p:nvGrpSpPr>
        <p:grpSpPr>
          <a:xfrm>
            <a:off x="3056343" y="3200941"/>
            <a:ext cx="353645" cy="354191"/>
            <a:chOff x="-31093575" y="3552550"/>
            <a:chExt cx="291450" cy="291900"/>
          </a:xfrm>
        </p:grpSpPr>
        <p:sp>
          <p:nvSpPr>
            <p:cNvPr id="6780" name="Google Shape;6780;p8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81"/>
          <p:cNvGrpSpPr/>
          <p:nvPr/>
        </p:nvGrpSpPr>
        <p:grpSpPr>
          <a:xfrm>
            <a:off x="2182711" y="1380546"/>
            <a:ext cx="332593" cy="353645"/>
            <a:chOff x="-34755225" y="3202075"/>
            <a:chExt cx="274100" cy="291450"/>
          </a:xfrm>
        </p:grpSpPr>
        <p:sp>
          <p:nvSpPr>
            <p:cNvPr id="6785" name="Google Shape;6785;p8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81"/>
          <p:cNvGrpSpPr/>
          <p:nvPr/>
        </p:nvGrpSpPr>
        <p:grpSpPr>
          <a:xfrm>
            <a:off x="3056343" y="3666169"/>
            <a:ext cx="353645" cy="353615"/>
            <a:chOff x="-31093575" y="3911725"/>
            <a:chExt cx="291450" cy="291425"/>
          </a:xfrm>
        </p:grpSpPr>
        <p:sp>
          <p:nvSpPr>
            <p:cNvPr id="6793" name="Google Shape;6793;p8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81"/>
          <p:cNvGrpSpPr/>
          <p:nvPr/>
        </p:nvGrpSpPr>
        <p:grpSpPr>
          <a:xfrm>
            <a:off x="2165773" y="4123136"/>
            <a:ext cx="356497" cy="354586"/>
            <a:chOff x="-29946000" y="3183175"/>
            <a:chExt cx="293800" cy="292225"/>
          </a:xfrm>
        </p:grpSpPr>
        <p:sp>
          <p:nvSpPr>
            <p:cNvPr id="6796" name="Google Shape;6796;p8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81"/>
          <p:cNvGrpSpPr/>
          <p:nvPr/>
        </p:nvGrpSpPr>
        <p:grpSpPr>
          <a:xfrm>
            <a:off x="2610305" y="1380289"/>
            <a:ext cx="358408" cy="354161"/>
            <a:chOff x="-34408675" y="3202075"/>
            <a:chExt cx="295375" cy="291875"/>
          </a:xfrm>
        </p:grpSpPr>
        <p:sp>
          <p:nvSpPr>
            <p:cNvPr id="6803" name="Google Shape;6803;p8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81"/>
          <p:cNvGrpSpPr/>
          <p:nvPr/>
        </p:nvGrpSpPr>
        <p:grpSpPr>
          <a:xfrm>
            <a:off x="2612216" y="1820283"/>
            <a:ext cx="354586" cy="356254"/>
            <a:chOff x="-34405525" y="3558075"/>
            <a:chExt cx="292225" cy="293600"/>
          </a:xfrm>
        </p:grpSpPr>
        <p:sp>
          <p:nvSpPr>
            <p:cNvPr id="6808" name="Google Shape;6808;p8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81"/>
          <p:cNvGrpSpPr/>
          <p:nvPr/>
        </p:nvGrpSpPr>
        <p:grpSpPr>
          <a:xfrm>
            <a:off x="2611730" y="2256940"/>
            <a:ext cx="355557" cy="353615"/>
            <a:chOff x="-34406325" y="3919600"/>
            <a:chExt cx="293025" cy="291425"/>
          </a:xfrm>
        </p:grpSpPr>
        <p:sp>
          <p:nvSpPr>
            <p:cNvPr id="6812" name="Google Shape;6812;p8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1"/>
          <p:cNvGrpSpPr/>
          <p:nvPr/>
        </p:nvGrpSpPr>
        <p:grpSpPr>
          <a:xfrm>
            <a:off x="1275628" y="2736303"/>
            <a:ext cx="353645" cy="342179"/>
            <a:chOff x="-32568800" y="3232000"/>
            <a:chExt cx="291450" cy="282000"/>
          </a:xfrm>
        </p:grpSpPr>
        <p:sp>
          <p:nvSpPr>
            <p:cNvPr id="6820" name="Google Shape;6820;p8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81"/>
          <p:cNvGrpSpPr/>
          <p:nvPr/>
        </p:nvGrpSpPr>
        <p:grpSpPr>
          <a:xfrm>
            <a:off x="1275158" y="3201213"/>
            <a:ext cx="354586" cy="353645"/>
            <a:chOff x="-32569575" y="3586425"/>
            <a:chExt cx="292225" cy="291450"/>
          </a:xfrm>
        </p:grpSpPr>
        <p:sp>
          <p:nvSpPr>
            <p:cNvPr id="6823" name="Google Shape;6823;p8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1"/>
          <p:cNvGrpSpPr/>
          <p:nvPr/>
        </p:nvGrpSpPr>
        <p:grpSpPr>
          <a:xfrm>
            <a:off x="1266073" y="3665805"/>
            <a:ext cx="372756" cy="354343"/>
            <a:chOff x="-32576675" y="3944600"/>
            <a:chExt cx="307200" cy="292025"/>
          </a:xfrm>
        </p:grpSpPr>
        <p:sp>
          <p:nvSpPr>
            <p:cNvPr id="6826" name="Google Shape;6826;p8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81"/>
          <p:cNvGrpSpPr/>
          <p:nvPr/>
        </p:nvGrpSpPr>
        <p:grpSpPr>
          <a:xfrm>
            <a:off x="3511040" y="2730100"/>
            <a:ext cx="354586" cy="354586"/>
            <a:chOff x="-30735200" y="3192625"/>
            <a:chExt cx="292225" cy="292225"/>
          </a:xfrm>
        </p:grpSpPr>
        <p:sp>
          <p:nvSpPr>
            <p:cNvPr id="6829" name="Google Shape;6829;p8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1"/>
          <p:cNvGrpSpPr/>
          <p:nvPr/>
        </p:nvGrpSpPr>
        <p:grpSpPr>
          <a:xfrm>
            <a:off x="3511040" y="3201532"/>
            <a:ext cx="354586" cy="353008"/>
            <a:chOff x="-30735200" y="3552550"/>
            <a:chExt cx="292225" cy="290925"/>
          </a:xfrm>
        </p:grpSpPr>
        <p:sp>
          <p:nvSpPr>
            <p:cNvPr id="6837" name="Google Shape;6837;p8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81"/>
          <p:cNvGrpSpPr/>
          <p:nvPr/>
        </p:nvGrpSpPr>
        <p:grpSpPr>
          <a:xfrm>
            <a:off x="3511040" y="3666154"/>
            <a:ext cx="354586" cy="353645"/>
            <a:chOff x="-30735200" y="3910925"/>
            <a:chExt cx="292225" cy="291450"/>
          </a:xfrm>
        </p:grpSpPr>
        <p:sp>
          <p:nvSpPr>
            <p:cNvPr id="6840" name="Google Shape;6840;p8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2" name="Google Shape;6842;p81"/>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3" name="Google Shape;6843;p81"/>
          <p:cNvGrpSpPr/>
          <p:nvPr/>
        </p:nvGrpSpPr>
        <p:grpSpPr>
          <a:xfrm>
            <a:off x="4864547" y="1375808"/>
            <a:ext cx="358971" cy="359224"/>
            <a:chOff x="-57956275" y="3197925"/>
            <a:chExt cx="319000" cy="319225"/>
          </a:xfrm>
        </p:grpSpPr>
        <p:sp>
          <p:nvSpPr>
            <p:cNvPr id="6844" name="Google Shape;6844;p8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1"/>
          <p:cNvGrpSpPr/>
          <p:nvPr/>
        </p:nvGrpSpPr>
        <p:grpSpPr>
          <a:xfrm>
            <a:off x="4886701" y="1832234"/>
            <a:ext cx="314662" cy="358971"/>
            <a:chOff x="-57940525" y="3590375"/>
            <a:chExt cx="279625" cy="319000"/>
          </a:xfrm>
        </p:grpSpPr>
        <p:sp>
          <p:nvSpPr>
            <p:cNvPr id="6852" name="Google Shape;6852;p8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1"/>
          <p:cNvGrpSpPr/>
          <p:nvPr/>
        </p:nvGrpSpPr>
        <p:grpSpPr>
          <a:xfrm>
            <a:off x="4857582" y="2273605"/>
            <a:ext cx="358099" cy="358999"/>
            <a:chOff x="-57959425" y="3982600"/>
            <a:chExt cx="318225" cy="319025"/>
          </a:xfrm>
        </p:grpSpPr>
        <p:sp>
          <p:nvSpPr>
            <p:cNvPr id="6858" name="Google Shape;6858;p8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81"/>
          <p:cNvGrpSpPr/>
          <p:nvPr/>
        </p:nvGrpSpPr>
        <p:grpSpPr>
          <a:xfrm>
            <a:off x="7057749" y="1376934"/>
            <a:ext cx="357226" cy="357226"/>
            <a:chOff x="-55987225" y="3198925"/>
            <a:chExt cx="317450" cy="317450"/>
          </a:xfrm>
        </p:grpSpPr>
        <p:sp>
          <p:nvSpPr>
            <p:cNvPr id="6863" name="Google Shape;6863;p8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1"/>
          <p:cNvGrpSpPr/>
          <p:nvPr/>
        </p:nvGrpSpPr>
        <p:grpSpPr>
          <a:xfrm>
            <a:off x="7057749" y="1832965"/>
            <a:ext cx="357226" cy="357367"/>
            <a:chOff x="-55987225" y="3591025"/>
            <a:chExt cx="317450" cy="317575"/>
          </a:xfrm>
        </p:grpSpPr>
        <p:sp>
          <p:nvSpPr>
            <p:cNvPr id="6868" name="Google Shape;6868;p8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81"/>
          <p:cNvGrpSpPr/>
          <p:nvPr/>
        </p:nvGrpSpPr>
        <p:grpSpPr>
          <a:xfrm>
            <a:off x="7071665" y="2273605"/>
            <a:ext cx="358999" cy="358999"/>
            <a:chOff x="-55988800" y="3982600"/>
            <a:chExt cx="319025" cy="319025"/>
          </a:xfrm>
        </p:grpSpPr>
        <p:sp>
          <p:nvSpPr>
            <p:cNvPr id="6874" name="Google Shape;6874;p8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81"/>
          <p:cNvGrpSpPr/>
          <p:nvPr/>
        </p:nvGrpSpPr>
        <p:grpSpPr>
          <a:xfrm>
            <a:off x="5730184" y="2731562"/>
            <a:ext cx="356326" cy="358971"/>
            <a:chOff x="-54026025" y="3192625"/>
            <a:chExt cx="316650" cy="319000"/>
          </a:xfrm>
        </p:grpSpPr>
        <p:sp>
          <p:nvSpPr>
            <p:cNvPr id="6880" name="Google Shape;6880;p8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81"/>
          <p:cNvGrpSpPr/>
          <p:nvPr/>
        </p:nvGrpSpPr>
        <p:grpSpPr>
          <a:xfrm>
            <a:off x="5750130" y="3202536"/>
            <a:ext cx="316434" cy="358099"/>
            <a:chOff x="-54007925" y="3584850"/>
            <a:chExt cx="281200" cy="318225"/>
          </a:xfrm>
        </p:grpSpPr>
        <p:sp>
          <p:nvSpPr>
            <p:cNvPr id="6889" name="Google Shape;6889;p8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1"/>
          <p:cNvGrpSpPr/>
          <p:nvPr/>
        </p:nvGrpSpPr>
        <p:grpSpPr>
          <a:xfrm>
            <a:off x="5750130" y="3664421"/>
            <a:ext cx="316434" cy="358914"/>
            <a:chOff x="-54007925" y="3975575"/>
            <a:chExt cx="281200" cy="318950"/>
          </a:xfrm>
        </p:grpSpPr>
        <p:sp>
          <p:nvSpPr>
            <p:cNvPr id="6896" name="Google Shape;6896;p8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81"/>
          <p:cNvGrpSpPr/>
          <p:nvPr/>
        </p:nvGrpSpPr>
        <p:grpSpPr>
          <a:xfrm>
            <a:off x="7984996" y="2748891"/>
            <a:ext cx="274770" cy="358492"/>
            <a:chOff x="-52005775" y="3208025"/>
            <a:chExt cx="244175" cy="318575"/>
          </a:xfrm>
        </p:grpSpPr>
        <p:sp>
          <p:nvSpPr>
            <p:cNvPr id="6901" name="Google Shape;6901;p8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1"/>
          <p:cNvGrpSpPr/>
          <p:nvPr/>
        </p:nvGrpSpPr>
        <p:grpSpPr>
          <a:xfrm>
            <a:off x="5291462" y="1376934"/>
            <a:ext cx="358099" cy="358099"/>
            <a:chOff x="-57568775" y="3198925"/>
            <a:chExt cx="318225" cy="318225"/>
          </a:xfrm>
        </p:grpSpPr>
        <p:sp>
          <p:nvSpPr>
            <p:cNvPr id="6913" name="Google Shape;6913;p8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1"/>
          <p:cNvGrpSpPr/>
          <p:nvPr/>
        </p:nvGrpSpPr>
        <p:grpSpPr>
          <a:xfrm>
            <a:off x="5313181" y="1832234"/>
            <a:ext cx="314662" cy="358099"/>
            <a:chOff x="-57549075" y="3590375"/>
            <a:chExt cx="279625" cy="318225"/>
          </a:xfrm>
        </p:grpSpPr>
        <p:sp>
          <p:nvSpPr>
            <p:cNvPr id="6920" name="Google Shape;6920;p8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1"/>
          <p:cNvGrpSpPr/>
          <p:nvPr/>
        </p:nvGrpSpPr>
        <p:grpSpPr>
          <a:xfrm>
            <a:off x="5305378" y="2273605"/>
            <a:ext cx="359871" cy="359871"/>
            <a:chOff x="-57570350" y="3982600"/>
            <a:chExt cx="319800" cy="319800"/>
          </a:xfrm>
        </p:grpSpPr>
        <p:sp>
          <p:nvSpPr>
            <p:cNvPr id="6925" name="Google Shape;6925;p8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1"/>
          <p:cNvGrpSpPr/>
          <p:nvPr/>
        </p:nvGrpSpPr>
        <p:grpSpPr>
          <a:xfrm>
            <a:off x="7520416" y="1376033"/>
            <a:ext cx="314662" cy="358999"/>
            <a:chOff x="-55576850" y="3198125"/>
            <a:chExt cx="279625" cy="319025"/>
          </a:xfrm>
        </p:grpSpPr>
        <p:sp>
          <p:nvSpPr>
            <p:cNvPr id="6930" name="Google Shape;6930;p8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1"/>
          <p:cNvGrpSpPr/>
          <p:nvPr/>
        </p:nvGrpSpPr>
        <p:grpSpPr>
          <a:xfrm>
            <a:off x="7497812" y="1832009"/>
            <a:ext cx="359871" cy="358324"/>
            <a:chOff x="-55596550" y="3590175"/>
            <a:chExt cx="319800" cy="318425"/>
          </a:xfrm>
        </p:grpSpPr>
        <p:sp>
          <p:nvSpPr>
            <p:cNvPr id="6935" name="Google Shape;6935;p8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81"/>
          <p:cNvGrpSpPr/>
          <p:nvPr/>
        </p:nvGrpSpPr>
        <p:grpSpPr>
          <a:xfrm>
            <a:off x="7513049" y="2273351"/>
            <a:ext cx="358999" cy="359252"/>
            <a:chOff x="-55595775" y="3982375"/>
            <a:chExt cx="319025" cy="319250"/>
          </a:xfrm>
        </p:grpSpPr>
        <p:sp>
          <p:nvSpPr>
            <p:cNvPr id="6940" name="Google Shape;6940;p8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81"/>
          <p:cNvGrpSpPr/>
          <p:nvPr/>
        </p:nvGrpSpPr>
        <p:grpSpPr>
          <a:xfrm>
            <a:off x="6170232" y="2731562"/>
            <a:ext cx="358999" cy="358099"/>
            <a:chOff x="-53635375" y="3192625"/>
            <a:chExt cx="319025" cy="318225"/>
          </a:xfrm>
        </p:grpSpPr>
        <p:sp>
          <p:nvSpPr>
            <p:cNvPr id="6947" name="Google Shape;6947;p8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81"/>
          <p:cNvGrpSpPr/>
          <p:nvPr/>
        </p:nvGrpSpPr>
        <p:grpSpPr>
          <a:xfrm>
            <a:off x="6192401" y="3202536"/>
            <a:ext cx="314662" cy="358999"/>
            <a:chOff x="-53615675" y="3584850"/>
            <a:chExt cx="279625" cy="319025"/>
          </a:xfrm>
        </p:grpSpPr>
        <p:sp>
          <p:nvSpPr>
            <p:cNvPr id="6951" name="Google Shape;6951;p8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1"/>
          <p:cNvGrpSpPr/>
          <p:nvPr/>
        </p:nvGrpSpPr>
        <p:grpSpPr>
          <a:xfrm>
            <a:off x="6170246" y="3665461"/>
            <a:ext cx="358971" cy="357874"/>
            <a:chOff x="-53634575" y="3976500"/>
            <a:chExt cx="319000" cy="318025"/>
          </a:xfrm>
        </p:grpSpPr>
        <p:sp>
          <p:nvSpPr>
            <p:cNvPr id="6955" name="Google Shape;6955;p8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1"/>
          <p:cNvGrpSpPr/>
          <p:nvPr/>
        </p:nvGrpSpPr>
        <p:grpSpPr>
          <a:xfrm>
            <a:off x="7965050" y="3208415"/>
            <a:ext cx="314662" cy="358436"/>
            <a:chOff x="-52023900" y="3590075"/>
            <a:chExt cx="279625" cy="318525"/>
          </a:xfrm>
        </p:grpSpPr>
        <p:sp>
          <p:nvSpPr>
            <p:cNvPr id="6964" name="Google Shape;6964;p8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1"/>
          <p:cNvGrpSpPr/>
          <p:nvPr/>
        </p:nvGrpSpPr>
        <p:grpSpPr>
          <a:xfrm>
            <a:off x="5728292" y="1376934"/>
            <a:ext cx="358971" cy="358971"/>
            <a:chOff x="-57173375" y="3198925"/>
            <a:chExt cx="319000" cy="319000"/>
          </a:xfrm>
        </p:grpSpPr>
        <p:sp>
          <p:nvSpPr>
            <p:cNvPr id="6972" name="Google Shape;6972;p8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81"/>
          <p:cNvGrpSpPr/>
          <p:nvPr/>
        </p:nvGrpSpPr>
        <p:grpSpPr>
          <a:xfrm>
            <a:off x="5729178" y="1854374"/>
            <a:ext cx="357198" cy="314690"/>
            <a:chOff x="-57176525" y="3610050"/>
            <a:chExt cx="317425" cy="279650"/>
          </a:xfrm>
        </p:grpSpPr>
        <p:sp>
          <p:nvSpPr>
            <p:cNvPr id="6977" name="Google Shape;6977;p8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81"/>
          <p:cNvGrpSpPr/>
          <p:nvPr/>
        </p:nvGrpSpPr>
        <p:grpSpPr>
          <a:xfrm>
            <a:off x="7939633" y="1376934"/>
            <a:ext cx="358099" cy="356326"/>
            <a:chOff x="-55202750" y="3198925"/>
            <a:chExt cx="318225" cy="316650"/>
          </a:xfrm>
        </p:grpSpPr>
        <p:sp>
          <p:nvSpPr>
            <p:cNvPr id="6983" name="Google Shape;6983;p8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81"/>
          <p:cNvGrpSpPr/>
          <p:nvPr/>
        </p:nvGrpSpPr>
        <p:grpSpPr>
          <a:xfrm>
            <a:off x="7950267" y="1832234"/>
            <a:ext cx="336830" cy="358099"/>
            <a:chOff x="-55194875" y="3590375"/>
            <a:chExt cx="299325" cy="318225"/>
          </a:xfrm>
        </p:grpSpPr>
        <p:sp>
          <p:nvSpPr>
            <p:cNvPr id="6986" name="Google Shape;6986;p8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1"/>
          <p:cNvGrpSpPr/>
          <p:nvPr/>
        </p:nvGrpSpPr>
        <p:grpSpPr>
          <a:xfrm>
            <a:off x="7954884" y="2274505"/>
            <a:ext cx="357198" cy="357198"/>
            <a:chOff x="-55203525" y="3983400"/>
            <a:chExt cx="317425" cy="317425"/>
          </a:xfrm>
        </p:grpSpPr>
        <p:sp>
          <p:nvSpPr>
            <p:cNvPr id="6992" name="Google Shape;6992;p8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1"/>
          <p:cNvGrpSpPr/>
          <p:nvPr/>
        </p:nvGrpSpPr>
        <p:grpSpPr>
          <a:xfrm>
            <a:off x="6621365" y="2731562"/>
            <a:ext cx="335930" cy="358971"/>
            <a:chOff x="-53232900" y="3192625"/>
            <a:chExt cx="298525" cy="319000"/>
          </a:xfrm>
        </p:grpSpPr>
        <p:sp>
          <p:nvSpPr>
            <p:cNvPr id="6996" name="Google Shape;6996;p8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81"/>
          <p:cNvGrpSpPr/>
          <p:nvPr/>
        </p:nvGrpSpPr>
        <p:grpSpPr>
          <a:xfrm>
            <a:off x="6610731" y="3202536"/>
            <a:ext cx="357198" cy="356326"/>
            <a:chOff x="-53242350" y="3584850"/>
            <a:chExt cx="317425" cy="316650"/>
          </a:xfrm>
        </p:grpSpPr>
        <p:sp>
          <p:nvSpPr>
            <p:cNvPr id="7005" name="Google Shape;7005;p8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81"/>
          <p:cNvGrpSpPr/>
          <p:nvPr/>
        </p:nvGrpSpPr>
        <p:grpSpPr>
          <a:xfrm>
            <a:off x="6631999" y="3665236"/>
            <a:ext cx="314662" cy="358999"/>
            <a:chOff x="-53224225" y="3976300"/>
            <a:chExt cx="279625" cy="319025"/>
          </a:xfrm>
        </p:grpSpPr>
        <p:sp>
          <p:nvSpPr>
            <p:cNvPr id="7011" name="Google Shape;7011;p8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81"/>
          <p:cNvGrpSpPr/>
          <p:nvPr/>
        </p:nvGrpSpPr>
        <p:grpSpPr>
          <a:xfrm>
            <a:off x="7942896" y="3672917"/>
            <a:ext cx="358971" cy="358408"/>
            <a:chOff x="-52043575" y="3983125"/>
            <a:chExt cx="319000" cy="318500"/>
          </a:xfrm>
        </p:grpSpPr>
        <p:sp>
          <p:nvSpPr>
            <p:cNvPr id="7019" name="Google Shape;7019;p8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81"/>
          <p:cNvGrpSpPr/>
          <p:nvPr/>
        </p:nvGrpSpPr>
        <p:grpSpPr>
          <a:xfrm>
            <a:off x="6196836" y="1376934"/>
            <a:ext cx="314662" cy="358971"/>
            <a:chOff x="-56766175" y="3198925"/>
            <a:chExt cx="279625" cy="319000"/>
          </a:xfrm>
        </p:grpSpPr>
        <p:sp>
          <p:nvSpPr>
            <p:cNvPr id="7029" name="Google Shape;7029;p8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81"/>
          <p:cNvGrpSpPr/>
          <p:nvPr/>
        </p:nvGrpSpPr>
        <p:grpSpPr>
          <a:xfrm>
            <a:off x="6195950" y="1832234"/>
            <a:ext cx="316434" cy="358099"/>
            <a:chOff x="-56766175" y="3590375"/>
            <a:chExt cx="281200" cy="318225"/>
          </a:xfrm>
        </p:grpSpPr>
        <p:sp>
          <p:nvSpPr>
            <p:cNvPr id="7037" name="Google Shape;7037;p8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1"/>
          <p:cNvGrpSpPr/>
          <p:nvPr/>
        </p:nvGrpSpPr>
        <p:grpSpPr>
          <a:xfrm>
            <a:off x="6232906" y="2273605"/>
            <a:ext cx="272126" cy="358099"/>
            <a:chOff x="-56747275" y="3982600"/>
            <a:chExt cx="241825" cy="318225"/>
          </a:xfrm>
        </p:grpSpPr>
        <p:sp>
          <p:nvSpPr>
            <p:cNvPr id="7042" name="Google Shape;7042;p8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1"/>
          <p:cNvGrpSpPr/>
          <p:nvPr/>
        </p:nvGrpSpPr>
        <p:grpSpPr>
          <a:xfrm>
            <a:off x="4840657" y="3215842"/>
            <a:ext cx="358999" cy="342991"/>
            <a:chOff x="-54812875" y="3596675"/>
            <a:chExt cx="319025" cy="304800"/>
          </a:xfrm>
        </p:grpSpPr>
        <p:sp>
          <p:nvSpPr>
            <p:cNvPr id="7050" name="Google Shape;7050;p8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7" name="Google Shape;7057;p81"/>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1"/>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9" name="Google Shape;7059;p81"/>
          <p:cNvGrpSpPr/>
          <p:nvPr/>
        </p:nvGrpSpPr>
        <p:grpSpPr>
          <a:xfrm>
            <a:off x="4862826" y="3672326"/>
            <a:ext cx="314662" cy="358099"/>
            <a:chOff x="-54793175" y="3982600"/>
            <a:chExt cx="279625" cy="318225"/>
          </a:xfrm>
        </p:grpSpPr>
        <p:sp>
          <p:nvSpPr>
            <p:cNvPr id="7060" name="Google Shape;7060;p8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81"/>
          <p:cNvGrpSpPr/>
          <p:nvPr/>
        </p:nvGrpSpPr>
        <p:grpSpPr>
          <a:xfrm>
            <a:off x="7074284" y="2731562"/>
            <a:ext cx="314662" cy="358099"/>
            <a:chOff x="-52832000" y="3192625"/>
            <a:chExt cx="279625" cy="318225"/>
          </a:xfrm>
        </p:grpSpPr>
        <p:sp>
          <p:nvSpPr>
            <p:cNvPr id="7068" name="Google Shape;7068;p8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81"/>
          <p:cNvGrpSpPr/>
          <p:nvPr/>
        </p:nvGrpSpPr>
        <p:grpSpPr>
          <a:xfrm>
            <a:off x="5760817" y="2272929"/>
            <a:ext cx="323524" cy="358774"/>
            <a:chOff x="-57162350" y="3982000"/>
            <a:chExt cx="287500" cy="318825"/>
          </a:xfrm>
        </p:grpSpPr>
        <p:sp>
          <p:nvSpPr>
            <p:cNvPr id="7077" name="Google Shape;7077;p8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81"/>
          <p:cNvGrpSpPr/>
          <p:nvPr/>
        </p:nvGrpSpPr>
        <p:grpSpPr>
          <a:xfrm>
            <a:off x="7052130" y="3203436"/>
            <a:ext cx="358971" cy="357198"/>
            <a:chOff x="-52851675" y="3585650"/>
            <a:chExt cx="319000" cy="317425"/>
          </a:xfrm>
        </p:grpSpPr>
        <p:sp>
          <p:nvSpPr>
            <p:cNvPr id="7086" name="Google Shape;7086;p8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81"/>
          <p:cNvGrpSpPr/>
          <p:nvPr/>
        </p:nvGrpSpPr>
        <p:grpSpPr>
          <a:xfrm>
            <a:off x="7074284" y="3665236"/>
            <a:ext cx="314662" cy="358999"/>
            <a:chOff x="-52832000" y="3976300"/>
            <a:chExt cx="279625" cy="319025"/>
          </a:xfrm>
        </p:grpSpPr>
        <p:sp>
          <p:nvSpPr>
            <p:cNvPr id="7093" name="Google Shape;7093;p8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81"/>
          <p:cNvGrpSpPr/>
          <p:nvPr/>
        </p:nvGrpSpPr>
        <p:grpSpPr>
          <a:xfrm>
            <a:off x="6191490" y="4119884"/>
            <a:ext cx="316434" cy="358099"/>
            <a:chOff x="-51633225" y="3198925"/>
            <a:chExt cx="281200" cy="318225"/>
          </a:xfrm>
        </p:grpSpPr>
        <p:sp>
          <p:nvSpPr>
            <p:cNvPr id="7099" name="Google Shape;7099;p8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1"/>
          <p:cNvGrpSpPr/>
          <p:nvPr/>
        </p:nvGrpSpPr>
        <p:grpSpPr>
          <a:xfrm>
            <a:off x="6610314" y="1377806"/>
            <a:ext cx="365188" cy="357226"/>
            <a:chOff x="-56396775" y="3199700"/>
            <a:chExt cx="324525" cy="317450"/>
          </a:xfrm>
        </p:grpSpPr>
        <p:sp>
          <p:nvSpPr>
            <p:cNvPr id="7107" name="Google Shape;7107;p8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81"/>
          <p:cNvGrpSpPr/>
          <p:nvPr/>
        </p:nvGrpSpPr>
        <p:grpSpPr>
          <a:xfrm>
            <a:off x="6613408" y="1843740"/>
            <a:ext cx="358999" cy="335958"/>
            <a:chOff x="-56394425" y="3600600"/>
            <a:chExt cx="319025" cy="298550"/>
          </a:xfrm>
        </p:grpSpPr>
        <p:sp>
          <p:nvSpPr>
            <p:cNvPr id="7114" name="Google Shape;7114;p8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81"/>
          <p:cNvGrpSpPr/>
          <p:nvPr/>
        </p:nvGrpSpPr>
        <p:grpSpPr>
          <a:xfrm>
            <a:off x="6644175" y="2274505"/>
            <a:ext cx="327068" cy="357198"/>
            <a:chOff x="-56379450" y="3983400"/>
            <a:chExt cx="290650" cy="317425"/>
          </a:xfrm>
        </p:grpSpPr>
        <p:sp>
          <p:nvSpPr>
            <p:cNvPr id="7118" name="Google Shape;7118;p8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1"/>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1"/>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81"/>
          <p:cNvGrpSpPr/>
          <p:nvPr/>
        </p:nvGrpSpPr>
        <p:grpSpPr>
          <a:xfrm>
            <a:off x="5307879" y="2738651"/>
            <a:ext cx="316434" cy="358971"/>
            <a:chOff x="-54401725" y="3198925"/>
            <a:chExt cx="281200" cy="319000"/>
          </a:xfrm>
        </p:grpSpPr>
        <p:sp>
          <p:nvSpPr>
            <p:cNvPr id="7127" name="Google Shape;7127;p8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1"/>
          <p:cNvGrpSpPr/>
          <p:nvPr/>
        </p:nvGrpSpPr>
        <p:grpSpPr>
          <a:xfrm>
            <a:off x="5308766" y="3208753"/>
            <a:ext cx="314662" cy="358099"/>
            <a:chOff x="-54401725" y="3590375"/>
            <a:chExt cx="279625" cy="318225"/>
          </a:xfrm>
        </p:grpSpPr>
        <p:sp>
          <p:nvSpPr>
            <p:cNvPr id="7139" name="Google Shape;7139;p8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81"/>
          <p:cNvGrpSpPr/>
          <p:nvPr/>
        </p:nvGrpSpPr>
        <p:grpSpPr>
          <a:xfrm>
            <a:off x="5306557" y="3672326"/>
            <a:ext cx="319079" cy="358099"/>
            <a:chOff x="-54403300" y="3982600"/>
            <a:chExt cx="283550" cy="318225"/>
          </a:xfrm>
        </p:grpSpPr>
        <p:sp>
          <p:nvSpPr>
            <p:cNvPr id="7146" name="Google Shape;7146;p8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81"/>
          <p:cNvGrpSpPr/>
          <p:nvPr/>
        </p:nvGrpSpPr>
        <p:grpSpPr>
          <a:xfrm>
            <a:off x="7493951" y="2733559"/>
            <a:ext cx="356298" cy="356973"/>
            <a:chOff x="-52458650" y="3194400"/>
            <a:chExt cx="316625" cy="317225"/>
          </a:xfrm>
        </p:grpSpPr>
        <p:sp>
          <p:nvSpPr>
            <p:cNvPr id="7152" name="Google Shape;7152;p8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81"/>
          <p:cNvGrpSpPr/>
          <p:nvPr/>
        </p:nvGrpSpPr>
        <p:grpSpPr>
          <a:xfrm>
            <a:off x="4862826" y="2738651"/>
            <a:ext cx="314662" cy="358971"/>
            <a:chOff x="-54793175" y="3198925"/>
            <a:chExt cx="279625" cy="319000"/>
          </a:xfrm>
        </p:grpSpPr>
        <p:sp>
          <p:nvSpPr>
            <p:cNvPr id="7161" name="Google Shape;7161;p8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81"/>
          <p:cNvGrpSpPr/>
          <p:nvPr/>
        </p:nvGrpSpPr>
        <p:grpSpPr>
          <a:xfrm>
            <a:off x="7503249" y="3202536"/>
            <a:ext cx="337703" cy="357845"/>
            <a:chOff x="-52450000" y="3584850"/>
            <a:chExt cx="300100" cy="318000"/>
          </a:xfrm>
        </p:grpSpPr>
        <p:sp>
          <p:nvSpPr>
            <p:cNvPr id="7169" name="Google Shape;7169;p8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1"/>
          <p:cNvGrpSpPr/>
          <p:nvPr/>
        </p:nvGrpSpPr>
        <p:grpSpPr>
          <a:xfrm>
            <a:off x="7514769" y="3667009"/>
            <a:ext cx="314662" cy="357226"/>
            <a:chOff x="-52440550" y="3977875"/>
            <a:chExt cx="279625" cy="317450"/>
          </a:xfrm>
        </p:grpSpPr>
        <p:sp>
          <p:nvSpPr>
            <p:cNvPr id="7177" name="Google Shape;7177;p8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81"/>
          <p:cNvGrpSpPr/>
          <p:nvPr/>
        </p:nvGrpSpPr>
        <p:grpSpPr>
          <a:xfrm>
            <a:off x="6626703" y="4123215"/>
            <a:ext cx="314662" cy="358999"/>
            <a:chOff x="-51623775" y="3584850"/>
            <a:chExt cx="279625" cy="319025"/>
          </a:xfrm>
        </p:grpSpPr>
        <p:sp>
          <p:nvSpPr>
            <p:cNvPr id="7186" name="Google Shape;7186;p8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5" name="Google Shape;7195;p81"/>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96" name="Google Shape;7196;p81"/>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00" name="Shape 7200"/>
        <p:cNvGrpSpPr/>
        <p:nvPr/>
      </p:nvGrpSpPr>
      <p:grpSpPr>
        <a:xfrm>
          <a:off x="0" y="0"/>
          <a:ext cx="0" cy="0"/>
          <a:chOff x="0" y="0"/>
          <a:chExt cx="0" cy="0"/>
        </a:xfrm>
      </p:grpSpPr>
      <p:grpSp>
        <p:nvGrpSpPr>
          <p:cNvPr id="7201" name="Google Shape;7201;p82"/>
          <p:cNvGrpSpPr/>
          <p:nvPr/>
        </p:nvGrpSpPr>
        <p:grpSpPr>
          <a:xfrm>
            <a:off x="866775" y="1386849"/>
            <a:ext cx="276003" cy="357300"/>
            <a:chOff x="-50469125" y="3183175"/>
            <a:chExt cx="233150" cy="301825"/>
          </a:xfrm>
        </p:grpSpPr>
        <p:sp>
          <p:nvSpPr>
            <p:cNvPr id="7202" name="Google Shape;7202;p8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82"/>
          <p:cNvGrpSpPr/>
          <p:nvPr/>
        </p:nvGrpSpPr>
        <p:grpSpPr>
          <a:xfrm>
            <a:off x="826674" y="1822251"/>
            <a:ext cx="356205" cy="355288"/>
            <a:chOff x="-50504575" y="3550975"/>
            <a:chExt cx="300900" cy="300125"/>
          </a:xfrm>
        </p:grpSpPr>
        <p:sp>
          <p:nvSpPr>
            <p:cNvPr id="7206" name="Google Shape;7206;p8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2"/>
          <p:cNvGrpSpPr/>
          <p:nvPr/>
        </p:nvGrpSpPr>
        <p:grpSpPr>
          <a:xfrm>
            <a:off x="826674" y="2260493"/>
            <a:ext cx="356205" cy="354341"/>
            <a:chOff x="-50503000" y="3921175"/>
            <a:chExt cx="300900" cy="299325"/>
          </a:xfrm>
        </p:grpSpPr>
        <p:sp>
          <p:nvSpPr>
            <p:cNvPr id="7211" name="Google Shape;7211;p8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82"/>
          <p:cNvGrpSpPr/>
          <p:nvPr/>
        </p:nvGrpSpPr>
        <p:grpSpPr>
          <a:xfrm>
            <a:off x="3030727" y="1406411"/>
            <a:ext cx="355258" cy="356205"/>
            <a:chOff x="-48630025" y="3199700"/>
            <a:chExt cx="300100" cy="300900"/>
          </a:xfrm>
        </p:grpSpPr>
        <p:sp>
          <p:nvSpPr>
            <p:cNvPr id="7217" name="Google Shape;7217;p8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82"/>
          <p:cNvGrpSpPr/>
          <p:nvPr/>
        </p:nvGrpSpPr>
        <p:grpSpPr>
          <a:xfrm>
            <a:off x="3030727" y="1843707"/>
            <a:ext cx="355258" cy="355258"/>
            <a:chOff x="-48630025" y="3569100"/>
            <a:chExt cx="300100" cy="300100"/>
          </a:xfrm>
        </p:grpSpPr>
        <p:sp>
          <p:nvSpPr>
            <p:cNvPr id="7221" name="Google Shape;7221;p8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2"/>
          <p:cNvGrpSpPr/>
          <p:nvPr/>
        </p:nvGrpSpPr>
        <p:grpSpPr>
          <a:xfrm>
            <a:off x="3031201" y="2281003"/>
            <a:ext cx="354311" cy="353394"/>
            <a:chOff x="-48629225" y="3938500"/>
            <a:chExt cx="299300" cy="298525"/>
          </a:xfrm>
        </p:grpSpPr>
        <p:sp>
          <p:nvSpPr>
            <p:cNvPr id="7232" name="Google Shape;7232;p8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2"/>
          <p:cNvGrpSpPr/>
          <p:nvPr/>
        </p:nvGrpSpPr>
        <p:grpSpPr>
          <a:xfrm>
            <a:off x="1766604" y="2752344"/>
            <a:ext cx="311458" cy="354341"/>
            <a:chOff x="-46762575" y="3200500"/>
            <a:chExt cx="263100" cy="299325"/>
          </a:xfrm>
        </p:grpSpPr>
        <p:sp>
          <p:nvSpPr>
            <p:cNvPr id="7237" name="Google Shape;7237;p8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82"/>
          <p:cNvGrpSpPr/>
          <p:nvPr/>
        </p:nvGrpSpPr>
        <p:grpSpPr>
          <a:xfrm>
            <a:off x="1744689" y="3211066"/>
            <a:ext cx="355288" cy="312375"/>
            <a:chOff x="-46779900" y="3588000"/>
            <a:chExt cx="300125" cy="263875"/>
          </a:xfrm>
        </p:grpSpPr>
        <p:sp>
          <p:nvSpPr>
            <p:cNvPr id="7243" name="Google Shape;7243;p8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2"/>
          <p:cNvGrpSpPr/>
          <p:nvPr/>
        </p:nvGrpSpPr>
        <p:grpSpPr>
          <a:xfrm>
            <a:off x="1745162" y="3625988"/>
            <a:ext cx="354341" cy="353394"/>
            <a:chOff x="-46779100" y="3938500"/>
            <a:chExt cx="299325" cy="298525"/>
          </a:xfrm>
        </p:grpSpPr>
        <p:sp>
          <p:nvSpPr>
            <p:cNvPr id="7248" name="Google Shape;7248;p8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2"/>
          <p:cNvGrpSpPr/>
          <p:nvPr/>
        </p:nvGrpSpPr>
        <p:grpSpPr>
          <a:xfrm>
            <a:off x="3952900" y="2758855"/>
            <a:ext cx="355258" cy="355288"/>
            <a:chOff x="-44924250" y="3206000"/>
            <a:chExt cx="300100" cy="300125"/>
          </a:xfrm>
        </p:grpSpPr>
        <p:sp>
          <p:nvSpPr>
            <p:cNvPr id="7251" name="Google Shape;7251;p8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82"/>
          <p:cNvGrpSpPr/>
          <p:nvPr/>
        </p:nvGrpSpPr>
        <p:grpSpPr>
          <a:xfrm>
            <a:off x="1267386" y="1386849"/>
            <a:ext cx="355258" cy="355258"/>
            <a:chOff x="-50134375" y="3183175"/>
            <a:chExt cx="300100" cy="300100"/>
          </a:xfrm>
        </p:grpSpPr>
        <p:sp>
          <p:nvSpPr>
            <p:cNvPr id="7257" name="Google Shape;7257;p8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2"/>
          <p:cNvGrpSpPr/>
          <p:nvPr/>
        </p:nvGrpSpPr>
        <p:grpSpPr>
          <a:xfrm>
            <a:off x="1267386" y="1822251"/>
            <a:ext cx="355258" cy="355288"/>
            <a:chOff x="-50134375" y="3550975"/>
            <a:chExt cx="300100" cy="300125"/>
          </a:xfrm>
        </p:grpSpPr>
        <p:sp>
          <p:nvSpPr>
            <p:cNvPr id="7268" name="Google Shape;7268;p8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82"/>
          <p:cNvGrpSpPr/>
          <p:nvPr/>
        </p:nvGrpSpPr>
        <p:grpSpPr>
          <a:xfrm>
            <a:off x="1267386" y="2259783"/>
            <a:ext cx="355258" cy="355051"/>
            <a:chOff x="-50134375" y="3920575"/>
            <a:chExt cx="300100" cy="299925"/>
          </a:xfrm>
        </p:grpSpPr>
        <p:sp>
          <p:nvSpPr>
            <p:cNvPr id="7271" name="Google Shape;7271;p8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82"/>
          <p:cNvGrpSpPr/>
          <p:nvPr/>
        </p:nvGrpSpPr>
        <p:grpSpPr>
          <a:xfrm>
            <a:off x="3478110" y="1407358"/>
            <a:ext cx="357123" cy="355258"/>
            <a:chOff x="-48262200" y="3200500"/>
            <a:chExt cx="301675" cy="300100"/>
          </a:xfrm>
        </p:grpSpPr>
        <p:sp>
          <p:nvSpPr>
            <p:cNvPr id="7275" name="Google Shape;7275;p8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82"/>
          <p:cNvGrpSpPr/>
          <p:nvPr/>
        </p:nvGrpSpPr>
        <p:grpSpPr>
          <a:xfrm>
            <a:off x="3507483" y="1844447"/>
            <a:ext cx="298377" cy="354519"/>
            <a:chOff x="-48233050" y="3569725"/>
            <a:chExt cx="252050" cy="299475"/>
          </a:xfrm>
        </p:grpSpPr>
        <p:sp>
          <p:nvSpPr>
            <p:cNvPr id="7285" name="Google Shape;7285;p8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82"/>
          <p:cNvGrpSpPr/>
          <p:nvPr/>
        </p:nvGrpSpPr>
        <p:grpSpPr>
          <a:xfrm>
            <a:off x="3531248" y="2278191"/>
            <a:ext cx="250847" cy="358070"/>
            <a:chOff x="-48216525" y="3936125"/>
            <a:chExt cx="211900" cy="302475"/>
          </a:xfrm>
        </p:grpSpPr>
        <p:sp>
          <p:nvSpPr>
            <p:cNvPr id="7289" name="Google Shape;7289;p8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2"/>
          <p:cNvGrpSpPr/>
          <p:nvPr/>
        </p:nvGrpSpPr>
        <p:grpSpPr>
          <a:xfrm>
            <a:off x="2186966" y="2753261"/>
            <a:ext cx="355258" cy="355288"/>
            <a:chOff x="-46410500" y="3201275"/>
            <a:chExt cx="300100" cy="300125"/>
          </a:xfrm>
        </p:grpSpPr>
        <p:sp>
          <p:nvSpPr>
            <p:cNvPr id="7294" name="Google Shape;7294;p8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82"/>
          <p:cNvGrpSpPr/>
          <p:nvPr/>
        </p:nvGrpSpPr>
        <p:grpSpPr>
          <a:xfrm>
            <a:off x="2186966" y="3188692"/>
            <a:ext cx="355258" cy="356205"/>
            <a:chOff x="-46409700" y="3569100"/>
            <a:chExt cx="300100" cy="300900"/>
          </a:xfrm>
        </p:grpSpPr>
        <p:sp>
          <p:nvSpPr>
            <p:cNvPr id="7300" name="Google Shape;7300;p8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82"/>
          <p:cNvGrpSpPr/>
          <p:nvPr/>
        </p:nvGrpSpPr>
        <p:grpSpPr>
          <a:xfrm>
            <a:off x="2174847" y="3624124"/>
            <a:ext cx="379497" cy="358070"/>
            <a:chOff x="-46422300" y="3936925"/>
            <a:chExt cx="320575" cy="302475"/>
          </a:xfrm>
        </p:grpSpPr>
        <p:sp>
          <p:nvSpPr>
            <p:cNvPr id="7306" name="Google Shape;7306;p8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82"/>
          <p:cNvGrpSpPr/>
          <p:nvPr/>
        </p:nvGrpSpPr>
        <p:grpSpPr>
          <a:xfrm>
            <a:off x="3952426" y="3178452"/>
            <a:ext cx="356205" cy="355258"/>
            <a:chOff x="-44914800" y="3560450"/>
            <a:chExt cx="300900" cy="300100"/>
          </a:xfrm>
        </p:grpSpPr>
        <p:sp>
          <p:nvSpPr>
            <p:cNvPr id="7309" name="Google Shape;7309;p8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82"/>
          <p:cNvGrpSpPr/>
          <p:nvPr/>
        </p:nvGrpSpPr>
        <p:grpSpPr>
          <a:xfrm>
            <a:off x="1707478" y="1387086"/>
            <a:ext cx="354311" cy="354104"/>
            <a:chOff x="-49764975" y="3183375"/>
            <a:chExt cx="299300" cy="299125"/>
          </a:xfrm>
        </p:grpSpPr>
        <p:sp>
          <p:nvSpPr>
            <p:cNvPr id="7315" name="Google Shape;7315;p8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82"/>
          <p:cNvGrpSpPr/>
          <p:nvPr/>
        </p:nvGrpSpPr>
        <p:grpSpPr>
          <a:xfrm>
            <a:off x="1707478" y="1822547"/>
            <a:ext cx="354311" cy="355909"/>
            <a:chOff x="-49764975" y="3551225"/>
            <a:chExt cx="299300" cy="300650"/>
          </a:xfrm>
        </p:grpSpPr>
        <p:sp>
          <p:nvSpPr>
            <p:cNvPr id="7325" name="Google Shape;7325;p8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82"/>
          <p:cNvGrpSpPr/>
          <p:nvPr/>
        </p:nvGrpSpPr>
        <p:grpSpPr>
          <a:xfrm>
            <a:off x="1705140" y="2259310"/>
            <a:ext cx="358987" cy="355525"/>
            <a:chOff x="-49766550" y="3920175"/>
            <a:chExt cx="303250" cy="300325"/>
          </a:xfrm>
        </p:grpSpPr>
        <p:sp>
          <p:nvSpPr>
            <p:cNvPr id="7337" name="Google Shape;7337;p8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82"/>
          <p:cNvGrpSpPr/>
          <p:nvPr/>
        </p:nvGrpSpPr>
        <p:grpSpPr>
          <a:xfrm>
            <a:off x="3920671" y="1407358"/>
            <a:ext cx="357123" cy="354341"/>
            <a:chOff x="-47892800" y="3200500"/>
            <a:chExt cx="301675" cy="299325"/>
          </a:xfrm>
        </p:grpSpPr>
        <p:sp>
          <p:nvSpPr>
            <p:cNvPr id="7342" name="Google Shape;7342;p8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82"/>
          <p:cNvGrpSpPr/>
          <p:nvPr/>
        </p:nvGrpSpPr>
        <p:grpSpPr>
          <a:xfrm>
            <a:off x="3984537" y="1843707"/>
            <a:ext cx="229391" cy="355258"/>
            <a:chOff x="-47839250" y="3569100"/>
            <a:chExt cx="193775" cy="300100"/>
          </a:xfrm>
        </p:grpSpPr>
        <p:sp>
          <p:nvSpPr>
            <p:cNvPr id="7349" name="Google Shape;7349;p8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82"/>
          <p:cNvGrpSpPr/>
          <p:nvPr/>
        </p:nvGrpSpPr>
        <p:grpSpPr>
          <a:xfrm>
            <a:off x="3921603" y="2280056"/>
            <a:ext cx="355258" cy="356205"/>
            <a:chOff x="-47892800" y="3937700"/>
            <a:chExt cx="300100" cy="300900"/>
          </a:xfrm>
        </p:grpSpPr>
        <p:sp>
          <p:nvSpPr>
            <p:cNvPr id="7356" name="Google Shape;7356;p8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82"/>
          <p:cNvGrpSpPr/>
          <p:nvPr/>
        </p:nvGrpSpPr>
        <p:grpSpPr>
          <a:xfrm>
            <a:off x="2626898" y="2773770"/>
            <a:ext cx="355258" cy="311458"/>
            <a:chOff x="-46042675" y="3218600"/>
            <a:chExt cx="300100" cy="263100"/>
          </a:xfrm>
        </p:grpSpPr>
        <p:sp>
          <p:nvSpPr>
            <p:cNvPr id="7365" name="Google Shape;7365;p8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2"/>
          <p:cNvGrpSpPr/>
          <p:nvPr/>
        </p:nvGrpSpPr>
        <p:grpSpPr>
          <a:xfrm>
            <a:off x="2626898" y="3188219"/>
            <a:ext cx="355258" cy="323118"/>
            <a:chOff x="-46042675" y="3568700"/>
            <a:chExt cx="300100" cy="272950"/>
          </a:xfrm>
        </p:grpSpPr>
        <p:sp>
          <p:nvSpPr>
            <p:cNvPr id="7372" name="Google Shape;7372;p8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2"/>
          <p:cNvGrpSpPr/>
          <p:nvPr/>
        </p:nvGrpSpPr>
        <p:grpSpPr>
          <a:xfrm>
            <a:off x="2668849" y="3625189"/>
            <a:ext cx="271357" cy="356057"/>
            <a:chOff x="-46007225" y="3937825"/>
            <a:chExt cx="229225" cy="300775"/>
          </a:xfrm>
        </p:grpSpPr>
        <p:sp>
          <p:nvSpPr>
            <p:cNvPr id="7377" name="Google Shape;7377;p8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2"/>
          <p:cNvGrpSpPr/>
          <p:nvPr/>
        </p:nvGrpSpPr>
        <p:grpSpPr>
          <a:xfrm>
            <a:off x="3974341" y="3615275"/>
            <a:ext cx="312375" cy="357596"/>
            <a:chOff x="-44895900" y="3929450"/>
            <a:chExt cx="263875" cy="302075"/>
          </a:xfrm>
        </p:grpSpPr>
        <p:sp>
          <p:nvSpPr>
            <p:cNvPr id="7388" name="Google Shape;7388;p8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82"/>
          <p:cNvGrpSpPr/>
          <p:nvPr/>
        </p:nvGrpSpPr>
        <p:grpSpPr>
          <a:xfrm>
            <a:off x="2148160" y="1398036"/>
            <a:ext cx="356205" cy="332885"/>
            <a:chOff x="-49397175" y="3192625"/>
            <a:chExt cx="300900" cy="281200"/>
          </a:xfrm>
        </p:grpSpPr>
        <p:sp>
          <p:nvSpPr>
            <p:cNvPr id="7395" name="Google Shape;7395;p8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82"/>
          <p:cNvGrpSpPr/>
          <p:nvPr/>
        </p:nvGrpSpPr>
        <p:grpSpPr>
          <a:xfrm>
            <a:off x="2174263" y="1822251"/>
            <a:ext cx="304000" cy="356205"/>
            <a:chOff x="-49375900" y="3550975"/>
            <a:chExt cx="256800" cy="300900"/>
          </a:xfrm>
        </p:grpSpPr>
        <p:sp>
          <p:nvSpPr>
            <p:cNvPr id="7403" name="Google Shape;7403;p8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2"/>
          <p:cNvGrpSpPr/>
          <p:nvPr/>
        </p:nvGrpSpPr>
        <p:grpSpPr>
          <a:xfrm>
            <a:off x="2169616" y="2259546"/>
            <a:ext cx="313293" cy="356205"/>
            <a:chOff x="-49378250" y="3920375"/>
            <a:chExt cx="264650" cy="300900"/>
          </a:xfrm>
        </p:grpSpPr>
        <p:sp>
          <p:nvSpPr>
            <p:cNvPr id="7415" name="Google Shape;7415;p8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82"/>
          <p:cNvGrpSpPr/>
          <p:nvPr/>
        </p:nvGrpSpPr>
        <p:grpSpPr>
          <a:xfrm>
            <a:off x="888604" y="2752344"/>
            <a:ext cx="312375" cy="357123"/>
            <a:chOff x="-47505300" y="3200500"/>
            <a:chExt cx="263875" cy="301675"/>
          </a:xfrm>
        </p:grpSpPr>
        <p:sp>
          <p:nvSpPr>
            <p:cNvPr id="7423" name="Google Shape;7423;p8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82"/>
          <p:cNvGrpSpPr/>
          <p:nvPr/>
        </p:nvGrpSpPr>
        <p:grpSpPr>
          <a:xfrm>
            <a:off x="866704" y="3188692"/>
            <a:ext cx="356176" cy="355051"/>
            <a:chOff x="-47524975" y="3569100"/>
            <a:chExt cx="300875" cy="299925"/>
          </a:xfrm>
        </p:grpSpPr>
        <p:sp>
          <p:nvSpPr>
            <p:cNvPr id="7437" name="Google Shape;7437;p8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82"/>
          <p:cNvGrpSpPr/>
          <p:nvPr/>
        </p:nvGrpSpPr>
        <p:grpSpPr>
          <a:xfrm>
            <a:off x="867162" y="3667954"/>
            <a:ext cx="355258" cy="270410"/>
            <a:chOff x="-47523400" y="3973950"/>
            <a:chExt cx="300100" cy="228425"/>
          </a:xfrm>
        </p:grpSpPr>
        <p:sp>
          <p:nvSpPr>
            <p:cNvPr id="7443" name="Google Shape;7443;p8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82"/>
          <p:cNvGrpSpPr/>
          <p:nvPr/>
        </p:nvGrpSpPr>
        <p:grpSpPr>
          <a:xfrm>
            <a:off x="3072283" y="2750953"/>
            <a:ext cx="354341" cy="357596"/>
            <a:chOff x="-45673275" y="3199325"/>
            <a:chExt cx="299325" cy="302075"/>
          </a:xfrm>
        </p:grpSpPr>
        <p:sp>
          <p:nvSpPr>
            <p:cNvPr id="7449" name="Google Shape;7449;p8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82"/>
          <p:cNvGrpSpPr/>
          <p:nvPr/>
        </p:nvGrpSpPr>
        <p:grpSpPr>
          <a:xfrm>
            <a:off x="3071351" y="3209202"/>
            <a:ext cx="356205" cy="314240"/>
            <a:chOff x="-45674075" y="3586425"/>
            <a:chExt cx="300900" cy="265450"/>
          </a:xfrm>
        </p:grpSpPr>
        <p:sp>
          <p:nvSpPr>
            <p:cNvPr id="7453" name="Google Shape;7453;p8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82"/>
          <p:cNvGrpSpPr/>
          <p:nvPr/>
        </p:nvGrpSpPr>
        <p:grpSpPr>
          <a:xfrm>
            <a:off x="3072283" y="3625041"/>
            <a:ext cx="354341" cy="356205"/>
            <a:chOff x="-45673275" y="3937700"/>
            <a:chExt cx="299325" cy="300900"/>
          </a:xfrm>
        </p:grpSpPr>
        <p:sp>
          <p:nvSpPr>
            <p:cNvPr id="7456" name="Google Shape;7456;p8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82"/>
          <p:cNvGrpSpPr/>
          <p:nvPr/>
        </p:nvGrpSpPr>
        <p:grpSpPr>
          <a:xfrm>
            <a:off x="2186449" y="4117825"/>
            <a:ext cx="356205" cy="356205"/>
            <a:chOff x="-44512325" y="3176075"/>
            <a:chExt cx="300900" cy="300900"/>
          </a:xfrm>
        </p:grpSpPr>
        <p:sp>
          <p:nvSpPr>
            <p:cNvPr id="7463" name="Google Shape;7463;p8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82"/>
          <p:cNvGrpSpPr/>
          <p:nvPr/>
        </p:nvGrpSpPr>
        <p:grpSpPr>
          <a:xfrm>
            <a:off x="2589789" y="1386849"/>
            <a:ext cx="354341" cy="354341"/>
            <a:chOff x="-49027775" y="3183175"/>
            <a:chExt cx="299325" cy="299325"/>
          </a:xfrm>
        </p:grpSpPr>
        <p:sp>
          <p:nvSpPr>
            <p:cNvPr id="7467" name="Google Shape;7467;p8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82"/>
          <p:cNvGrpSpPr/>
          <p:nvPr/>
        </p:nvGrpSpPr>
        <p:grpSpPr>
          <a:xfrm>
            <a:off x="2589330" y="1822251"/>
            <a:ext cx="355258" cy="357152"/>
            <a:chOff x="-49027775" y="3550975"/>
            <a:chExt cx="300100" cy="301700"/>
          </a:xfrm>
        </p:grpSpPr>
        <p:sp>
          <p:nvSpPr>
            <p:cNvPr id="7472" name="Google Shape;7472;p8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82"/>
          <p:cNvGrpSpPr/>
          <p:nvPr/>
        </p:nvGrpSpPr>
        <p:grpSpPr>
          <a:xfrm>
            <a:off x="2587406" y="2259310"/>
            <a:ext cx="359106" cy="355525"/>
            <a:chOff x="-49031025" y="3920175"/>
            <a:chExt cx="303350" cy="300325"/>
          </a:xfrm>
        </p:grpSpPr>
        <p:sp>
          <p:nvSpPr>
            <p:cNvPr id="7483" name="Google Shape;7483;p8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82"/>
          <p:cNvGrpSpPr/>
          <p:nvPr/>
        </p:nvGrpSpPr>
        <p:grpSpPr>
          <a:xfrm>
            <a:off x="1303511" y="2752344"/>
            <a:ext cx="356176" cy="354341"/>
            <a:chOff x="-47155575" y="3200500"/>
            <a:chExt cx="300875" cy="299325"/>
          </a:xfrm>
        </p:grpSpPr>
        <p:sp>
          <p:nvSpPr>
            <p:cNvPr id="7490" name="Google Shape;7490;p8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82"/>
          <p:cNvGrpSpPr/>
          <p:nvPr/>
        </p:nvGrpSpPr>
        <p:grpSpPr>
          <a:xfrm>
            <a:off x="1303970" y="3188692"/>
            <a:ext cx="355258" cy="355258"/>
            <a:chOff x="-47154800" y="3569100"/>
            <a:chExt cx="300100" cy="300100"/>
          </a:xfrm>
        </p:grpSpPr>
        <p:sp>
          <p:nvSpPr>
            <p:cNvPr id="7497" name="Google Shape;7497;p8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2"/>
          <p:cNvGrpSpPr/>
          <p:nvPr/>
        </p:nvGrpSpPr>
        <p:grpSpPr>
          <a:xfrm>
            <a:off x="1304443" y="3626905"/>
            <a:ext cx="354311" cy="353423"/>
            <a:chOff x="-47154000" y="3939275"/>
            <a:chExt cx="299300" cy="298550"/>
          </a:xfrm>
        </p:grpSpPr>
        <p:sp>
          <p:nvSpPr>
            <p:cNvPr id="7504" name="Google Shape;7504;p8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82"/>
          <p:cNvGrpSpPr/>
          <p:nvPr/>
        </p:nvGrpSpPr>
        <p:grpSpPr>
          <a:xfrm>
            <a:off x="3529733" y="2752344"/>
            <a:ext cx="312375" cy="354341"/>
            <a:chOff x="-45286550" y="3200500"/>
            <a:chExt cx="263875" cy="299325"/>
          </a:xfrm>
        </p:grpSpPr>
        <p:sp>
          <p:nvSpPr>
            <p:cNvPr id="7509" name="Google Shape;7509;p8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82"/>
          <p:cNvGrpSpPr/>
          <p:nvPr/>
        </p:nvGrpSpPr>
        <p:grpSpPr>
          <a:xfrm>
            <a:off x="3529733" y="3189639"/>
            <a:ext cx="312375" cy="354311"/>
            <a:chOff x="-45286550" y="3569900"/>
            <a:chExt cx="263875" cy="299300"/>
          </a:xfrm>
        </p:grpSpPr>
        <p:sp>
          <p:nvSpPr>
            <p:cNvPr id="7513" name="Google Shape;7513;p8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82"/>
          <p:cNvGrpSpPr/>
          <p:nvPr/>
        </p:nvGrpSpPr>
        <p:grpSpPr>
          <a:xfrm>
            <a:off x="3540920" y="3625988"/>
            <a:ext cx="290001" cy="355258"/>
            <a:chOff x="-45277900" y="3938500"/>
            <a:chExt cx="244975" cy="300100"/>
          </a:xfrm>
        </p:grpSpPr>
        <p:sp>
          <p:nvSpPr>
            <p:cNvPr id="7520" name="Google Shape;7520;p8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2"/>
          <p:cNvGrpSpPr/>
          <p:nvPr/>
        </p:nvGrpSpPr>
        <p:grpSpPr>
          <a:xfrm>
            <a:off x="2626869" y="4095090"/>
            <a:ext cx="355258" cy="355258"/>
            <a:chOff x="-44502875" y="3576975"/>
            <a:chExt cx="300100" cy="300100"/>
          </a:xfrm>
        </p:grpSpPr>
        <p:sp>
          <p:nvSpPr>
            <p:cNvPr id="7525" name="Google Shape;7525;p8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82"/>
          <p:cNvGrpSpPr/>
          <p:nvPr/>
        </p:nvGrpSpPr>
        <p:grpSpPr>
          <a:xfrm>
            <a:off x="4835456" y="1828361"/>
            <a:ext cx="356196" cy="354670"/>
            <a:chOff x="-13946200" y="3647075"/>
            <a:chExt cx="353650" cy="352100"/>
          </a:xfrm>
        </p:grpSpPr>
        <p:sp>
          <p:nvSpPr>
            <p:cNvPr id="7529" name="Google Shape;7529;p8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82"/>
          <p:cNvGrpSpPr/>
          <p:nvPr/>
        </p:nvGrpSpPr>
        <p:grpSpPr>
          <a:xfrm>
            <a:off x="6618849" y="1387844"/>
            <a:ext cx="357002" cy="354267"/>
            <a:chOff x="-12163025" y="3214275"/>
            <a:chExt cx="354450" cy="351700"/>
          </a:xfrm>
        </p:grpSpPr>
        <p:sp>
          <p:nvSpPr>
            <p:cNvPr id="7536" name="Google Shape;7536;p8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82"/>
          <p:cNvGrpSpPr/>
          <p:nvPr/>
        </p:nvGrpSpPr>
        <p:grpSpPr>
          <a:xfrm>
            <a:off x="6619629" y="1827581"/>
            <a:ext cx="355441" cy="356232"/>
            <a:chOff x="-12160675" y="3647875"/>
            <a:chExt cx="352900" cy="353650"/>
          </a:xfrm>
        </p:grpSpPr>
        <p:sp>
          <p:nvSpPr>
            <p:cNvPr id="7540" name="Google Shape;7540;p8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82"/>
          <p:cNvGrpSpPr/>
          <p:nvPr/>
        </p:nvGrpSpPr>
        <p:grpSpPr>
          <a:xfrm>
            <a:off x="6630345" y="2272036"/>
            <a:ext cx="354635" cy="356232"/>
            <a:chOff x="-12160675" y="4081850"/>
            <a:chExt cx="352100" cy="353650"/>
          </a:xfrm>
        </p:grpSpPr>
        <p:sp>
          <p:nvSpPr>
            <p:cNvPr id="7548" name="Google Shape;7548;p8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2"/>
          <p:cNvGrpSpPr/>
          <p:nvPr/>
        </p:nvGrpSpPr>
        <p:grpSpPr>
          <a:xfrm>
            <a:off x="4835311" y="2746480"/>
            <a:ext cx="355416" cy="355652"/>
            <a:chOff x="-10391650" y="3180600"/>
            <a:chExt cx="352875" cy="353075"/>
          </a:xfrm>
        </p:grpSpPr>
        <p:sp>
          <p:nvSpPr>
            <p:cNvPr id="7555" name="Google Shape;7555;p8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2"/>
          <p:cNvGrpSpPr/>
          <p:nvPr/>
        </p:nvGrpSpPr>
        <p:grpSpPr>
          <a:xfrm>
            <a:off x="4835310" y="3223278"/>
            <a:ext cx="354635" cy="353890"/>
            <a:chOff x="-10390875" y="3616350"/>
            <a:chExt cx="352100" cy="351325"/>
          </a:xfrm>
        </p:grpSpPr>
        <p:sp>
          <p:nvSpPr>
            <p:cNvPr id="7562" name="Google Shape;7562;p8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82"/>
          <p:cNvGrpSpPr/>
          <p:nvPr/>
        </p:nvGrpSpPr>
        <p:grpSpPr>
          <a:xfrm>
            <a:off x="7502285" y="2747943"/>
            <a:ext cx="312585" cy="354670"/>
            <a:chOff x="-10370400" y="4049550"/>
            <a:chExt cx="310350" cy="352100"/>
          </a:xfrm>
        </p:grpSpPr>
        <p:sp>
          <p:nvSpPr>
            <p:cNvPr id="7566" name="Google Shape;7566;p8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2"/>
          <p:cNvGrpSpPr/>
          <p:nvPr/>
        </p:nvGrpSpPr>
        <p:grpSpPr>
          <a:xfrm>
            <a:off x="6606541" y="2746884"/>
            <a:ext cx="379236" cy="354847"/>
            <a:chOff x="-8674650" y="3210975"/>
            <a:chExt cx="376525" cy="352275"/>
          </a:xfrm>
        </p:grpSpPr>
        <p:sp>
          <p:nvSpPr>
            <p:cNvPr id="7572" name="Google Shape;7572;p8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82"/>
          <p:cNvGrpSpPr/>
          <p:nvPr/>
        </p:nvGrpSpPr>
        <p:grpSpPr>
          <a:xfrm>
            <a:off x="5278038" y="1828361"/>
            <a:ext cx="356221" cy="354670"/>
            <a:chOff x="-13512225" y="3647075"/>
            <a:chExt cx="353675" cy="352100"/>
          </a:xfrm>
        </p:grpSpPr>
        <p:sp>
          <p:nvSpPr>
            <p:cNvPr id="7579" name="Google Shape;7579;p8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82"/>
          <p:cNvGrpSpPr/>
          <p:nvPr/>
        </p:nvGrpSpPr>
        <p:grpSpPr>
          <a:xfrm>
            <a:off x="5288351" y="2272427"/>
            <a:ext cx="356221" cy="355451"/>
            <a:chOff x="-13512225" y="4080275"/>
            <a:chExt cx="353675" cy="352875"/>
          </a:xfrm>
        </p:grpSpPr>
        <p:sp>
          <p:nvSpPr>
            <p:cNvPr id="7590" name="Google Shape;7590;p8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82"/>
          <p:cNvGrpSpPr/>
          <p:nvPr/>
        </p:nvGrpSpPr>
        <p:grpSpPr>
          <a:xfrm>
            <a:off x="7061431" y="1419788"/>
            <a:ext cx="356196" cy="290379"/>
            <a:chOff x="-11728250" y="3245400"/>
            <a:chExt cx="353650" cy="288275"/>
          </a:xfrm>
        </p:grpSpPr>
        <p:sp>
          <p:nvSpPr>
            <p:cNvPr id="7602" name="Google Shape;7602;p8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2"/>
          <p:cNvGrpSpPr/>
          <p:nvPr/>
        </p:nvGrpSpPr>
        <p:grpSpPr>
          <a:xfrm>
            <a:off x="7093939" y="2272427"/>
            <a:ext cx="311804" cy="355451"/>
            <a:chOff x="-11703850" y="4081850"/>
            <a:chExt cx="309575" cy="352875"/>
          </a:xfrm>
        </p:grpSpPr>
        <p:sp>
          <p:nvSpPr>
            <p:cNvPr id="7608" name="Google Shape;7608;p8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2"/>
          <p:cNvGrpSpPr/>
          <p:nvPr/>
        </p:nvGrpSpPr>
        <p:grpSpPr>
          <a:xfrm>
            <a:off x="5282595" y="2746580"/>
            <a:ext cx="357002" cy="355451"/>
            <a:chOff x="-9958475" y="3180025"/>
            <a:chExt cx="354450" cy="352875"/>
          </a:xfrm>
        </p:grpSpPr>
        <p:sp>
          <p:nvSpPr>
            <p:cNvPr id="7617" name="Google Shape;7617;p8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82"/>
          <p:cNvGrpSpPr/>
          <p:nvPr/>
        </p:nvGrpSpPr>
        <p:grpSpPr>
          <a:xfrm>
            <a:off x="5291722" y="3222561"/>
            <a:ext cx="337966" cy="355325"/>
            <a:chOff x="-9949025" y="3615575"/>
            <a:chExt cx="335550" cy="352750"/>
          </a:xfrm>
        </p:grpSpPr>
        <p:sp>
          <p:nvSpPr>
            <p:cNvPr id="7621" name="Google Shape;7621;p8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82"/>
          <p:cNvGrpSpPr/>
          <p:nvPr/>
        </p:nvGrpSpPr>
        <p:grpSpPr>
          <a:xfrm>
            <a:off x="7926568" y="2746067"/>
            <a:ext cx="360175" cy="358423"/>
            <a:chOff x="-9961625" y="4048175"/>
            <a:chExt cx="357600" cy="355825"/>
          </a:xfrm>
        </p:grpSpPr>
        <p:sp>
          <p:nvSpPr>
            <p:cNvPr id="7625" name="Google Shape;7625;p8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82"/>
          <p:cNvGrpSpPr/>
          <p:nvPr/>
        </p:nvGrpSpPr>
        <p:grpSpPr>
          <a:xfrm>
            <a:off x="6613289" y="3221579"/>
            <a:ext cx="364959" cy="357289"/>
            <a:chOff x="-8680950" y="3624225"/>
            <a:chExt cx="362350" cy="354700"/>
          </a:xfrm>
        </p:grpSpPr>
        <p:sp>
          <p:nvSpPr>
            <p:cNvPr id="7632" name="Google Shape;7632;p8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82"/>
          <p:cNvGrpSpPr/>
          <p:nvPr/>
        </p:nvGrpSpPr>
        <p:grpSpPr>
          <a:xfrm>
            <a:off x="5749533" y="1387239"/>
            <a:ext cx="313365" cy="355476"/>
            <a:chOff x="-13056975" y="3212300"/>
            <a:chExt cx="311125" cy="352900"/>
          </a:xfrm>
        </p:grpSpPr>
        <p:sp>
          <p:nvSpPr>
            <p:cNvPr id="7639" name="Google Shape;7639;p8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2"/>
          <p:cNvGrpSpPr/>
          <p:nvPr/>
        </p:nvGrpSpPr>
        <p:grpSpPr>
          <a:xfrm>
            <a:off x="5726921" y="1828034"/>
            <a:ext cx="358588" cy="355325"/>
            <a:chOff x="-13077450" y="3647075"/>
            <a:chExt cx="356025" cy="352750"/>
          </a:xfrm>
        </p:grpSpPr>
        <p:sp>
          <p:nvSpPr>
            <p:cNvPr id="7644" name="Google Shape;7644;p8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82"/>
          <p:cNvGrpSpPr/>
          <p:nvPr/>
        </p:nvGrpSpPr>
        <p:grpSpPr>
          <a:xfrm>
            <a:off x="5738027" y="2271633"/>
            <a:ext cx="357002" cy="357037"/>
            <a:chOff x="-13079025" y="4079475"/>
            <a:chExt cx="354450" cy="354450"/>
          </a:xfrm>
        </p:grpSpPr>
        <p:sp>
          <p:nvSpPr>
            <p:cNvPr id="7648" name="Google Shape;7648;p8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2"/>
          <p:cNvGrpSpPr/>
          <p:nvPr/>
        </p:nvGrpSpPr>
        <p:grpSpPr>
          <a:xfrm>
            <a:off x="7511094" y="1387642"/>
            <a:ext cx="356221" cy="354670"/>
            <a:chOff x="-11292700" y="3213875"/>
            <a:chExt cx="353675" cy="352100"/>
          </a:xfrm>
        </p:grpSpPr>
        <p:sp>
          <p:nvSpPr>
            <p:cNvPr id="7653" name="Google Shape;7653;p8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2"/>
          <p:cNvGrpSpPr/>
          <p:nvPr/>
        </p:nvGrpSpPr>
        <p:grpSpPr>
          <a:xfrm>
            <a:off x="7505152" y="1827581"/>
            <a:ext cx="368106" cy="356232"/>
            <a:chOff x="-11299000" y="3647875"/>
            <a:chExt cx="365475" cy="353650"/>
          </a:xfrm>
        </p:grpSpPr>
        <p:sp>
          <p:nvSpPr>
            <p:cNvPr id="7661" name="Google Shape;7661;p8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82"/>
          <p:cNvGrpSpPr/>
          <p:nvPr/>
        </p:nvGrpSpPr>
        <p:grpSpPr>
          <a:xfrm>
            <a:off x="7520614" y="2283532"/>
            <a:ext cx="357808" cy="333240"/>
            <a:chOff x="-11295075" y="4092875"/>
            <a:chExt cx="355250" cy="330825"/>
          </a:xfrm>
        </p:grpSpPr>
        <p:sp>
          <p:nvSpPr>
            <p:cNvPr id="7668" name="Google Shape;7668;p8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82"/>
          <p:cNvGrpSpPr/>
          <p:nvPr/>
        </p:nvGrpSpPr>
        <p:grpSpPr>
          <a:xfrm>
            <a:off x="5746214" y="2746580"/>
            <a:ext cx="312585" cy="355451"/>
            <a:chOff x="-9500075" y="3180800"/>
            <a:chExt cx="310350" cy="352875"/>
          </a:xfrm>
        </p:grpSpPr>
        <p:sp>
          <p:nvSpPr>
            <p:cNvPr id="7674" name="Google Shape;7674;p8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82"/>
          <p:cNvGrpSpPr/>
          <p:nvPr/>
        </p:nvGrpSpPr>
        <p:grpSpPr>
          <a:xfrm>
            <a:off x="5724005" y="3222095"/>
            <a:ext cx="356221" cy="356257"/>
            <a:chOff x="-9523700" y="3614000"/>
            <a:chExt cx="353675" cy="353675"/>
          </a:xfrm>
        </p:grpSpPr>
        <p:sp>
          <p:nvSpPr>
            <p:cNvPr id="7684" name="Google Shape;7684;p8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2"/>
          <p:cNvGrpSpPr/>
          <p:nvPr/>
        </p:nvGrpSpPr>
        <p:grpSpPr>
          <a:xfrm>
            <a:off x="7508956" y="3244737"/>
            <a:ext cx="356221" cy="354670"/>
            <a:chOff x="-9523700" y="4049550"/>
            <a:chExt cx="353675" cy="352100"/>
          </a:xfrm>
        </p:grpSpPr>
        <p:sp>
          <p:nvSpPr>
            <p:cNvPr id="7694" name="Google Shape;7694;p8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82"/>
          <p:cNvGrpSpPr/>
          <p:nvPr/>
        </p:nvGrpSpPr>
        <p:grpSpPr>
          <a:xfrm>
            <a:off x="7065071" y="3244710"/>
            <a:ext cx="357002" cy="311029"/>
            <a:chOff x="-8209150" y="3659675"/>
            <a:chExt cx="354450" cy="308775"/>
          </a:xfrm>
        </p:grpSpPr>
        <p:sp>
          <p:nvSpPr>
            <p:cNvPr id="7702" name="Google Shape;7702;p8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82"/>
          <p:cNvGrpSpPr/>
          <p:nvPr/>
        </p:nvGrpSpPr>
        <p:grpSpPr>
          <a:xfrm>
            <a:off x="6178632" y="2273623"/>
            <a:ext cx="356221" cy="353059"/>
            <a:chOff x="-12643475" y="4081850"/>
            <a:chExt cx="353675" cy="350500"/>
          </a:xfrm>
        </p:grpSpPr>
        <p:sp>
          <p:nvSpPr>
            <p:cNvPr id="7709" name="Google Shape;7709;p8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3" name="Google Shape;7713;p82"/>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4" name="Google Shape;7714;p82"/>
          <p:cNvGrpSpPr/>
          <p:nvPr/>
        </p:nvGrpSpPr>
        <p:grpSpPr>
          <a:xfrm>
            <a:off x="7961232" y="2283532"/>
            <a:ext cx="356221" cy="333240"/>
            <a:chOff x="-10858725" y="4092875"/>
            <a:chExt cx="353675" cy="330825"/>
          </a:xfrm>
        </p:grpSpPr>
        <p:sp>
          <p:nvSpPr>
            <p:cNvPr id="7715" name="Google Shape;7715;p8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82"/>
          <p:cNvGrpSpPr/>
          <p:nvPr/>
        </p:nvGrpSpPr>
        <p:grpSpPr>
          <a:xfrm>
            <a:off x="6219755" y="3222498"/>
            <a:ext cx="252278" cy="355451"/>
            <a:chOff x="-9039300" y="3614000"/>
            <a:chExt cx="250475" cy="352875"/>
          </a:xfrm>
        </p:grpSpPr>
        <p:sp>
          <p:nvSpPr>
            <p:cNvPr id="7722" name="Google Shape;7722;p8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2"/>
          <p:cNvGrpSpPr/>
          <p:nvPr/>
        </p:nvGrpSpPr>
        <p:grpSpPr>
          <a:xfrm>
            <a:off x="7951721" y="3244737"/>
            <a:ext cx="354635" cy="354670"/>
            <a:chOff x="-9088150" y="4049550"/>
            <a:chExt cx="352100" cy="352100"/>
          </a:xfrm>
        </p:grpSpPr>
        <p:sp>
          <p:nvSpPr>
            <p:cNvPr id="7725" name="Google Shape;7725;p8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82"/>
          <p:cNvGrpSpPr/>
          <p:nvPr/>
        </p:nvGrpSpPr>
        <p:grpSpPr>
          <a:xfrm>
            <a:off x="7086085" y="2746970"/>
            <a:ext cx="315757" cy="354670"/>
            <a:chOff x="-8191825" y="3174500"/>
            <a:chExt cx="313500" cy="352100"/>
          </a:xfrm>
        </p:grpSpPr>
        <p:sp>
          <p:nvSpPr>
            <p:cNvPr id="7732" name="Google Shape;7732;p8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2"/>
          <p:cNvGrpSpPr/>
          <p:nvPr/>
        </p:nvGrpSpPr>
        <p:grpSpPr>
          <a:xfrm>
            <a:off x="4835443" y="1387491"/>
            <a:ext cx="356221" cy="354973"/>
            <a:chOff x="-13947000" y="3212800"/>
            <a:chExt cx="353675" cy="352400"/>
          </a:xfrm>
        </p:grpSpPr>
        <p:sp>
          <p:nvSpPr>
            <p:cNvPr id="7736" name="Google Shape;7736;p8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8" name="Google Shape;7738;p82"/>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9" name="Google Shape;7739;p82"/>
          <p:cNvGrpSpPr/>
          <p:nvPr/>
        </p:nvGrpSpPr>
        <p:grpSpPr>
          <a:xfrm>
            <a:off x="5278038" y="1386849"/>
            <a:ext cx="356221" cy="356257"/>
            <a:chOff x="-13512225" y="3211525"/>
            <a:chExt cx="353675" cy="353675"/>
          </a:xfrm>
        </p:grpSpPr>
        <p:sp>
          <p:nvSpPr>
            <p:cNvPr id="7740" name="Google Shape;7740;p8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2"/>
          <p:cNvGrpSpPr/>
          <p:nvPr/>
        </p:nvGrpSpPr>
        <p:grpSpPr>
          <a:xfrm>
            <a:off x="6168320" y="1387239"/>
            <a:ext cx="356221" cy="355476"/>
            <a:chOff x="-12643475" y="3212300"/>
            <a:chExt cx="353675" cy="352900"/>
          </a:xfrm>
        </p:grpSpPr>
        <p:sp>
          <p:nvSpPr>
            <p:cNvPr id="7746" name="Google Shape;7746;p8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82"/>
          <p:cNvGrpSpPr/>
          <p:nvPr/>
        </p:nvGrpSpPr>
        <p:grpSpPr>
          <a:xfrm>
            <a:off x="6168320" y="1839013"/>
            <a:ext cx="356221" cy="333366"/>
            <a:chOff x="-12643475" y="3657325"/>
            <a:chExt cx="353675" cy="330950"/>
          </a:xfrm>
        </p:grpSpPr>
        <p:sp>
          <p:nvSpPr>
            <p:cNvPr id="7756" name="Google Shape;7756;p8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82"/>
          <p:cNvGrpSpPr/>
          <p:nvPr/>
        </p:nvGrpSpPr>
        <p:grpSpPr>
          <a:xfrm>
            <a:off x="7951322" y="1387642"/>
            <a:ext cx="355416" cy="354670"/>
            <a:chOff x="-10857925" y="3213875"/>
            <a:chExt cx="352875" cy="352100"/>
          </a:xfrm>
        </p:grpSpPr>
        <p:sp>
          <p:nvSpPr>
            <p:cNvPr id="7763" name="Google Shape;7763;p8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82"/>
          <p:cNvGrpSpPr/>
          <p:nvPr/>
        </p:nvGrpSpPr>
        <p:grpSpPr>
          <a:xfrm>
            <a:off x="6168237" y="2747071"/>
            <a:ext cx="356096" cy="354469"/>
            <a:chOff x="-9089725" y="3180200"/>
            <a:chExt cx="353550" cy="351900"/>
          </a:xfrm>
        </p:grpSpPr>
        <p:sp>
          <p:nvSpPr>
            <p:cNvPr id="7774" name="Google Shape;7774;p8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82"/>
          <p:cNvGrpSpPr/>
          <p:nvPr/>
        </p:nvGrpSpPr>
        <p:grpSpPr>
          <a:xfrm>
            <a:off x="7060235" y="1826875"/>
            <a:ext cx="358588" cy="357642"/>
            <a:chOff x="7083760" y="1971660"/>
            <a:chExt cx="358588" cy="357642"/>
          </a:xfrm>
        </p:grpSpPr>
        <p:sp>
          <p:nvSpPr>
            <p:cNvPr id="7777" name="Google Shape;7777;p8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9" name="Google Shape;7789;p8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90" name="Google Shape;7790;p8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94" name="Shape 7794"/>
        <p:cNvGrpSpPr/>
        <p:nvPr/>
      </p:nvGrpSpPr>
      <p:grpSpPr>
        <a:xfrm>
          <a:off x="0" y="0"/>
          <a:ext cx="0" cy="0"/>
          <a:chOff x="0" y="0"/>
          <a:chExt cx="0" cy="0"/>
        </a:xfrm>
      </p:grpSpPr>
      <p:sp>
        <p:nvSpPr>
          <p:cNvPr id="7795" name="Google Shape;7795;p83"/>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6" name="Google Shape;7796;p83"/>
          <p:cNvGrpSpPr/>
          <p:nvPr/>
        </p:nvGrpSpPr>
        <p:grpSpPr>
          <a:xfrm>
            <a:off x="719610" y="2243507"/>
            <a:ext cx="452798" cy="449473"/>
            <a:chOff x="-21322300" y="3693325"/>
            <a:chExt cx="306400" cy="304150"/>
          </a:xfrm>
        </p:grpSpPr>
        <p:sp>
          <p:nvSpPr>
            <p:cNvPr id="7797" name="Google Shape;7797;p8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83"/>
          <p:cNvGrpSpPr/>
          <p:nvPr/>
        </p:nvGrpSpPr>
        <p:grpSpPr>
          <a:xfrm>
            <a:off x="719019" y="2810244"/>
            <a:ext cx="453980" cy="422540"/>
            <a:chOff x="-21322300" y="4077125"/>
            <a:chExt cx="307200" cy="285925"/>
          </a:xfrm>
        </p:grpSpPr>
        <p:sp>
          <p:nvSpPr>
            <p:cNvPr id="7802" name="Google Shape;7802;p8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83"/>
          <p:cNvGrpSpPr/>
          <p:nvPr/>
        </p:nvGrpSpPr>
        <p:grpSpPr>
          <a:xfrm>
            <a:off x="3496195" y="1689128"/>
            <a:ext cx="451653" cy="450212"/>
            <a:chOff x="-19394200" y="3333800"/>
            <a:chExt cx="305625" cy="304650"/>
          </a:xfrm>
        </p:grpSpPr>
        <p:sp>
          <p:nvSpPr>
            <p:cNvPr id="7815" name="Google Shape;7815;p8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83"/>
          <p:cNvGrpSpPr/>
          <p:nvPr/>
        </p:nvGrpSpPr>
        <p:grpSpPr>
          <a:xfrm>
            <a:off x="3495032" y="2243580"/>
            <a:ext cx="453980" cy="449325"/>
            <a:chOff x="-19396575" y="3708500"/>
            <a:chExt cx="307200" cy="304050"/>
          </a:xfrm>
        </p:grpSpPr>
        <p:sp>
          <p:nvSpPr>
            <p:cNvPr id="7825" name="Google Shape;7825;p8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3"/>
          <p:cNvGrpSpPr/>
          <p:nvPr/>
        </p:nvGrpSpPr>
        <p:grpSpPr>
          <a:xfrm>
            <a:off x="3489212" y="2796461"/>
            <a:ext cx="465618" cy="450101"/>
            <a:chOff x="-19394200" y="4084200"/>
            <a:chExt cx="315075" cy="304575"/>
          </a:xfrm>
        </p:grpSpPr>
        <p:sp>
          <p:nvSpPr>
            <p:cNvPr id="7829" name="Google Shape;7829;p8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83"/>
          <p:cNvGrpSpPr/>
          <p:nvPr/>
        </p:nvGrpSpPr>
        <p:grpSpPr>
          <a:xfrm>
            <a:off x="6294923" y="1689001"/>
            <a:ext cx="400447" cy="450470"/>
            <a:chOff x="-17526750" y="3309200"/>
            <a:chExt cx="270975" cy="304825"/>
          </a:xfrm>
        </p:grpSpPr>
        <p:sp>
          <p:nvSpPr>
            <p:cNvPr id="7836" name="Google Shape;7836;p8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83"/>
          <p:cNvGrpSpPr/>
          <p:nvPr/>
        </p:nvGrpSpPr>
        <p:grpSpPr>
          <a:xfrm>
            <a:off x="6271075" y="2244173"/>
            <a:ext cx="448143" cy="448143"/>
            <a:chOff x="-17542500" y="3684100"/>
            <a:chExt cx="303250" cy="303250"/>
          </a:xfrm>
        </p:grpSpPr>
        <p:sp>
          <p:nvSpPr>
            <p:cNvPr id="7842" name="Google Shape;7842;p8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83"/>
          <p:cNvGrpSpPr/>
          <p:nvPr/>
        </p:nvGrpSpPr>
        <p:grpSpPr>
          <a:xfrm>
            <a:off x="6270484" y="2810817"/>
            <a:ext cx="449325" cy="421395"/>
            <a:chOff x="-17542500" y="4068450"/>
            <a:chExt cx="304050" cy="285150"/>
          </a:xfrm>
        </p:grpSpPr>
        <p:sp>
          <p:nvSpPr>
            <p:cNvPr id="7850" name="Google Shape;7850;p8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83"/>
          <p:cNvGrpSpPr/>
          <p:nvPr/>
        </p:nvGrpSpPr>
        <p:grpSpPr>
          <a:xfrm>
            <a:off x="3500906" y="3342211"/>
            <a:ext cx="343404" cy="449325"/>
            <a:chOff x="-15652200" y="3335975"/>
            <a:chExt cx="232375" cy="304050"/>
          </a:xfrm>
        </p:grpSpPr>
        <p:sp>
          <p:nvSpPr>
            <p:cNvPr id="7857" name="Google Shape;7857;p8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83"/>
          <p:cNvGrpSpPr/>
          <p:nvPr/>
        </p:nvGrpSpPr>
        <p:grpSpPr>
          <a:xfrm>
            <a:off x="1274819" y="2243729"/>
            <a:ext cx="449325" cy="449030"/>
            <a:chOff x="-20945825" y="3692175"/>
            <a:chExt cx="304050" cy="303850"/>
          </a:xfrm>
        </p:grpSpPr>
        <p:sp>
          <p:nvSpPr>
            <p:cNvPr id="7867" name="Google Shape;7867;p8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83"/>
          <p:cNvGrpSpPr/>
          <p:nvPr/>
        </p:nvGrpSpPr>
        <p:grpSpPr>
          <a:xfrm>
            <a:off x="4081644" y="1689848"/>
            <a:ext cx="372516" cy="448771"/>
            <a:chOff x="-18994100" y="3334775"/>
            <a:chExt cx="252075" cy="303675"/>
          </a:xfrm>
        </p:grpSpPr>
        <p:sp>
          <p:nvSpPr>
            <p:cNvPr id="7872" name="Google Shape;7872;p8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83"/>
          <p:cNvGrpSpPr/>
          <p:nvPr/>
        </p:nvGrpSpPr>
        <p:grpSpPr>
          <a:xfrm>
            <a:off x="4096200" y="2244743"/>
            <a:ext cx="343404" cy="446998"/>
            <a:chOff x="-18983850" y="3710075"/>
            <a:chExt cx="232375" cy="302475"/>
          </a:xfrm>
        </p:grpSpPr>
        <p:sp>
          <p:nvSpPr>
            <p:cNvPr id="7877" name="Google Shape;7877;p8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83"/>
          <p:cNvGrpSpPr/>
          <p:nvPr/>
        </p:nvGrpSpPr>
        <p:grpSpPr>
          <a:xfrm>
            <a:off x="1274247" y="1689573"/>
            <a:ext cx="450470" cy="449325"/>
            <a:chOff x="-20946600" y="3317850"/>
            <a:chExt cx="304825" cy="304050"/>
          </a:xfrm>
        </p:grpSpPr>
        <p:sp>
          <p:nvSpPr>
            <p:cNvPr id="7882" name="Google Shape;7882;p8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83"/>
          <p:cNvGrpSpPr/>
          <p:nvPr/>
        </p:nvGrpSpPr>
        <p:grpSpPr>
          <a:xfrm>
            <a:off x="1300422" y="2797442"/>
            <a:ext cx="398119" cy="448143"/>
            <a:chOff x="-20930075" y="4066100"/>
            <a:chExt cx="269400" cy="303250"/>
          </a:xfrm>
        </p:grpSpPr>
        <p:sp>
          <p:nvSpPr>
            <p:cNvPr id="7886" name="Google Shape;7886;p8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83"/>
          <p:cNvGrpSpPr/>
          <p:nvPr/>
        </p:nvGrpSpPr>
        <p:grpSpPr>
          <a:xfrm>
            <a:off x="4042667" y="2797422"/>
            <a:ext cx="450470" cy="448180"/>
            <a:chOff x="-19020075" y="4084200"/>
            <a:chExt cx="304825" cy="303275"/>
          </a:xfrm>
        </p:grpSpPr>
        <p:sp>
          <p:nvSpPr>
            <p:cNvPr id="7889" name="Google Shape;7889;p8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83"/>
          <p:cNvGrpSpPr/>
          <p:nvPr/>
        </p:nvGrpSpPr>
        <p:grpSpPr>
          <a:xfrm>
            <a:off x="6859931" y="1689001"/>
            <a:ext cx="396937" cy="450470"/>
            <a:chOff x="-17149475" y="3309200"/>
            <a:chExt cx="268600" cy="304825"/>
          </a:xfrm>
        </p:grpSpPr>
        <p:sp>
          <p:nvSpPr>
            <p:cNvPr id="7899" name="Google Shape;7899;p8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83"/>
          <p:cNvGrpSpPr/>
          <p:nvPr/>
        </p:nvGrpSpPr>
        <p:grpSpPr>
          <a:xfrm>
            <a:off x="6833737" y="2258120"/>
            <a:ext cx="449325" cy="420249"/>
            <a:chOff x="-17168375" y="3692750"/>
            <a:chExt cx="304050" cy="284375"/>
          </a:xfrm>
        </p:grpSpPr>
        <p:sp>
          <p:nvSpPr>
            <p:cNvPr id="7902" name="Google Shape;7902;p8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83"/>
          <p:cNvGrpSpPr/>
          <p:nvPr/>
        </p:nvGrpSpPr>
        <p:grpSpPr>
          <a:xfrm>
            <a:off x="6830246" y="2796852"/>
            <a:ext cx="456308" cy="449325"/>
            <a:chOff x="-17170750" y="4058800"/>
            <a:chExt cx="308775" cy="304050"/>
          </a:xfrm>
        </p:grpSpPr>
        <p:sp>
          <p:nvSpPr>
            <p:cNvPr id="7910" name="Google Shape;7910;p8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83"/>
          <p:cNvGrpSpPr/>
          <p:nvPr/>
        </p:nvGrpSpPr>
        <p:grpSpPr>
          <a:xfrm>
            <a:off x="5692143" y="3343358"/>
            <a:ext cx="450470" cy="446998"/>
            <a:chOff x="-15688425" y="3707725"/>
            <a:chExt cx="304825" cy="302475"/>
          </a:xfrm>
        </p:grpSpPr>
        <p:sp>
          <p:nvSpPr>
            <p:cNvPr id="7928" name="Google Shape;7928;p8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83"/>
          <p:cNvGrpSpPr/>
          <p:nvPr/>
        </p:nvGrpSpPr>
        <p:grpSpPr>
          <a:xfrm>
            <a:off x="1836300" y="1690441"/>
            <a:ext cx="451653" cy="447589"/>
            <a:chOff x="-20572500" y="3319025"/>
            <a:chExt cx="305625" cy="302875"/>
          </a:xfrm>
        </p:grpSpPr>
        <p:sp>
          <p:nvSpPr>
            <p:cNvPr id="7935" name="Google Shape;7935;p8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83"/>
          <p:cNvGrpSpPr/>
          <p:nvPr/>
        </p:nvGrpSpPr>
        <p:grpSpPr>
          <a:xfrm>
            <a:off x="1837463" y="2305410"/>
            <a:ext cx="449325" cy="325670"/>
            <a:chOff x="-20571700" y="3722875"/>
            <a:chExt cx="304050" cy="220375"/>
          </a:xfrm>
        </p:grpSpPr>
        <p:sp>
          <p:nvSpPr>
            <p:cNvPr id="7938" name="Google Shape;7938;p8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83"/>
          <p:cNvGrpSpPr/>
          <p:nvPr/>
        </p:nvGrpSpPr>
        <p:grpSpPr>
          <a:xfrm>
            <a:off x="1836891" y="2796278"/>
            <a:ext cx="450470" cy="450470"/>
            <a:chOff x="-20571700" y="4066875"/>
            <a:chExt cx="304825" cy="304825"/>
          </a:xfrm>
        </p:grpSpPr>
        <p:sp>
          <p:nvSpPr>
            <p:cNvPr id="7946" name="Google Shape;7946;p8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83"/>
          <p:cNvGrpSpPr/>
          <p:nvPr/>
        </p:nvGrpSpPr>
        <p:grpSpPr>
          <a:xfrm>
            <a:off x="4603593" y="1688259"/>
            <a:ext cx="453980" cy="451948"/>
            <a:chOff x="-18645175" y="3334200"/>
            <a:chExt cx="307200" cy="305825"/>
          </a:xfrm>
        </p:grpSpPr>
        <p:sp>
          <p:nvSpPr>
            <p:cNvPr id="7953" name="Google Shape;7953;p8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83"/>
          <p:cNvGrpSpPr/>
          <p:nvPr/>
        </p:nvGrpSpPr>
        <p:grpSpPr>
          <a:xfrm>
            <a:off x="4604184" y="2242989"/>
            <a:ext cx="452798" cy="450507"/>
            <a:chOff x="-18645175" y="3708500"/>
            <a:chExt cx="306400" cy="304850"/>
          </a:xfrm>
        </p:grpSpPr>
        <p:sp>
          <p:nvSpPr>
            <p:cNvPr id="7959" name="Google Shape;7959;p8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83"/>
          <p:cNvGrpSpPr/>
          <p:nvPr/>
        </p:nvGrpSpPr>
        <p:grpSpPr>
          <a:xfrm>
            <a:off x="4601857" y="2795630"/>
            <a:ext cx="457453" cy="451763"/>
            <a:chOff x="-18647525" y="4082625"/>
            <a:chExt cx="309550" cy="305700"/>
          </a:xfrm>
        </p:grpSpPr>
        <p:sp>
          <p:nvSpPr>
            <p:cNvPr id="7967" name="Google Shape;7967;p8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83"/>
          <p:cNvGrpSpPr/>
          <p:nvPr/>
        </p:nvGrpSpPr>
        <p:grpSpPr>
          <a:xfrm>
            <a:off x="7412241" y="1689592"/>
            <a:ext cx="395755" cy="449288"/>
            <a:chOff x="-16775350" y="3309200"/>
            <a:chExt cx="267800" cy="304025"/>
          </a:xfrm>
        </p:grpSpPr>
        <p:sp>
          <p:nvSpPr>
            <p:cNvPr id="7972" name="Google Shape;7972;p8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3"/>
          <p:cNvGrpSpPr/>
          <p:nvPr/>
        </p:nvGrpSpPr>
        <p:grpSpPr>
          <a:xfrm>
            <a:off x="7412241" y="2241827"/>
            <a:ext cx="395755" cy="452835"/>
            <a:chOff x="-16775350" y="3683300"/>
            <a:chExt cx="267800" cy="306425"/>
          </a:xfrm>
        </p:grpSpPr>
        <p:sp>
          <p:nvSpPr>
            <p:cNvPr id="7976" name="Google Shape;7976;p8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83"/>
          <p:cNvGrpSpPr/>
          <p:nvPr/>
        </p:nvGrpSpPr>
        <p:grpSpPr>
          <a:xfrm>
            <a:off x="7384292" y="2796870"/>
            <a:ext cx="451653" cy="449288"/>
            <a:chOff x="-16794250" y="4058225"/>
            <a:chExt cx="305625" cy="304025"/>
          </a:xfrm>
        </p:grpSpPr>
        <p:sp>
          <p:nvSpPr>
            <p:cNvPr id="7980" name="Google Shape;7980;p8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9" name="Google Shape;7989;p83"/>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0" name="Google Shape;7990;p83"/>
          <p:cNvGrpSpPr/>
          <p:nvPr/>
        </p:nvGrpSpPr>
        <p:grpSpPr>
          <a:xfrm>
            <a:off x="2385709" y="1689573"/>
            <a:ext cx="457453" cy="449325"/>
            <a:chOff x="-20199150" y="3317850"/>
            <a:chExt cx="309550" cy="304050"/>
          </a:xfrm>
        </p:grpSpPr>
        <p:sp>
          <p:nvSpPr>
            <p:cNvPr id="7991" name="Google Shape;7991;p8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8" name="Google Shape;7998;p83"/>
          <p:cNvGrpSpPr/>
          <p:nvPr/>
        </p:nvGrpSpPr>
        <p:grpSpPr>
          <a:xfrm>
            <a:off x="2388036" y="2242861"/>
            <a:ext cx="452798" cy="450766"/>
            <a:chOff x="-20199150" y="3693150"/>
            <a:chExt cx="306400" cy="305025"/>
          </a:xfrm>
        </p:grpSpPr>
        <p:sp>
          <p:nvSpPr>
            <p:cNvPr id="7999" name="Google Shape;7999;p8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83"/>
          <p:cNvGrpSpPr/>
          <p:nvPr/>
        </p:nvGrpSpPr>
        <p:grpSpPr>
          <a:xfrm>
            <a:off x="2388609" y="2795687"/>
            <a:ext cx="451653" cy="451653"/>
            <a:chOff x="-20197575" y="4066875"/>
            <a:chExt cx="305625" cy="305625"/>
          </a:xfrm>
        </p:grpSpPr>
        <p:sp>
          <p:nvSpPr>
            <p:cNvPr id="8006" name="Google Shape;8006;p8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83"/>
          <p:cNvGrpSpPr/>
          <p:nvPr/>
        </p:nvGrpSpPr>
        <p:grpSpPr>
          <a:xfrm>
            <a:off x="5170827" y="1687520"/>
            <a:ext cx="449325" cy="453426"/>
            <a:chOff x="-18271050" y="3333200"/>
            <a:chExt cx="304050" cy="306825"/>
          </a:xfrm>
        </p:grpSpPr>
        <p:sp>
          <p:nvSpPr>
            <p:cNvPr id="8015" name="Google Shape;8015;p8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83"/>
          <p:cNvGrpSpPr/>
          <p:nvPr/>
        </p:nvGrpSpPr>
        <p:grpSpPr>
          <a:xfrm>
            <a:off x="5171399" y="2244171"/>
            <a:ext cx="448180" cy="448143"/>
            <a:chOff x="-18270275" y="3710875"/>
            <a:chExt cx="303275" cy="303250"/>
          </a:xfrm>
        </p:grpSpPr>
        <p:sp>
          <p:nvSpPr>
            <p:cNvPr id="8021" name="Google Shape;8021;p8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83"/>
          <p:cNvGrpSpPr/>
          <p:nvPr/>
        </p:nvGrpSpPr>
        <p:grpSpPr>
          <a:xfrm>
            <a:off x="5224951" y="2797422"/>
            <a:ext cx="341076" cy="448180"/>
            <a:chOff x="-18234025" y="4084200"/>
            <a:chExt cx="230800" cy="303275"/>
          </a:xfrm>
        </p:grpSpPr>
        <p:sp>
          <p:nvSpPr>
            <p:cNvPr id="8028" name="Google Shape;8028;p8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3"/>
          <p:cNvGrpSpPr/>
          <p:nvPr/>
        </p:nvGrpSpPr>
        <p:grpSpPr>
          <a:xfrm>
            <a:off x="2337506" y="3341641"/>
            <a:ext cx="449325" cy="450470"/>
            <a:chOff x="-16419350" y="3308400"/>
            <a:chExt cx="304050" cy="304825"/>
          </a:xfrm>
        </p:grpSpPr>
        <p:sp>
          <p:nvSpPr>
            <p:cNvPr id="8032" name="Google Shape;8032;p8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83"/>
          <p:cNvGrpSpPr/>
          <p:nvPr/>
        </p:nvGrpSpPr>
        <p:grpSpPr>
          <a:xfrm>
            <a:off x="4609062" y="3340423"/>
            <a:ext cx="395755" cy="452872"/>
            <a:chOff x="-16401225" y="3683275"/>
            <a:chExt cx="267800" cy="306450"/>
          </a:xfrm>
        </p:grpSpPr>
        <p:sp>
          <p:nvSpPr>
            <p:cNvPr id="8040" name="Google Shape;8040;p8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7" name="Google Shape;8047;p83"/>
          <p:cNvGrpSpPr/>
          <p:nvPr/>
        </p:nvGrpSpPr>
        <p:grpSpPr>
          <a:xfrm>
            <a:off x="7974511" y="2797062"/>
            <a:ext cx="450470" cy="448180"/>
            <a:chOff x="-16419350" y="4058200"/>
            <a:chExt cx="304825" cy="303275"/>
          </a:xfrm>
        </p:grpSpPr>
        <p:sp>
          <p:nvSpPr>
            <p:cNvPr id="8048" name="Google Shape;8048;p8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83"/>
          <p:cNvGrpSpPr/>
          <p:nvPr/>
        </p:nvGrpSpPr>
        <p:grpSpPr>
          <a:xfrm>
            <a:off x="4001398" y="3343080"/>
            <a:ext cx="450507" cy="447589"/>
            <a:chOff x="-15296200" y="3326900"/>
            <a:chExt cx="304850" cy="302875"/>
          </a:xfrm>
        </p:grpSpPr>
        <p:sp>
          <p:nvSpPr>
            <p:cNvPr id="8056" name="Google Shape;8056;p8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83"/>
          <p:cNvGrpSpPr/>
          <p:nvPr/>
        </p:nvGrpSpPr>
        <p:grpSpPr>
          <a:xfrm>
            <a:off x="2917051" y="1706881"/>
            <a:ext cx="486566" cy="414708"/>
            <a:chOff x="-19835275" y="3330250"/>
            <a:chExt cx="329250" cy="280625"/>
          </a:xfrm>
        </p:grpSpPr>
        <p:sp>
          <p:nvSpPr>
            <p:cNvPr id="8062" name="Google Shape;8062;p8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83"/>
          <p:cNvGrpSpPr/>
          <p:nvPr/>
        </p:nvGrpSpPr>
        <p:grpSpPr>
          <a:xfrm>
            <a:off x="2935080" y="2243470"/>
            <a:ext cx="450507" cy="449547"/>
            <a:chOff x="-19822675" y="3692750"/>
            <a:chExt cx="304850" cy="304200"/>
          </a:xfrm>
        </p:grpSpPr>
        <p:sp>
          <p:nvSpPr>
            <p:cNvPr id="8066" name="Google Shape;8066;p8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83"/>
          <p:cNvGrpSpPr/>
          <p:nvPr/>
        </p:nvGrpSpPr>
        <p:grpSpPr>
          <a:xfrm>
            <a:off x="2935672" y="2796278"/>
            <a:ext cx="449325" cy="450470"/>
            <a:chOff x="-19822675" y="4066875"/>
            <a:chExt cx="304050" cy="304825"/>
          </a:xfrm>
        </p:grpSpPr>
        <p:sp>
          <p:nvSpPr>
            <p:cNvPr id="8072" name="Google Shape;8072;p8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83"/>
          <p:cNvGrpSpPr/>
          <p:nvPr/>
        </p:nvGrpSpPr>
        <p:grpSpPr>
          <a:xfrm>
            <a:off x="5744740" y="1689571"/>
            <a:ext cx="399302" cy="449325"/>
            <a:chOff x="-17878825" y="3334400"/>
            <a:chExt cx="270200" cy="304050"/>
          </a:xfrm>
        </p:grpSpPr>
        <p:sp>
          <p:nvSpPr>
            <p:cNvPr id="8079" name="Google Shape;8079;p8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83"/>
          <p:cNvGrpSpPr/>
          <p:nvPr/>
        </p:nvGrpSpPr>
        <p:grpSpPr>
          <a:xfrm>
            <a:off x="5718565" y="2242416"/>
            <a:ext cx="451653" cy="451653"/>
            <a:chOff x="-17896150" y="3709300"/>
            <a:chExt cx="305625" cy="305625"/>
          </a:xfrm>
        </p:grpSpPr>
        <p:sp>
          <p:nvSpPr>
            <p:cNvPr id="8087" name="Google Shape;8087;p8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83"/>
          <p:cNvGrpSpPr/>
          <p:nvPr/>
        </p:nvGrpSpPr>
        <p:grpSpPr>
          <a:xfrm>
            <a:off x="5746495" y="2795686"/>
            <a:ext cx="395792" cy="451653"/>
            <a:chOff x="-17878025" y="4082625"/>
            <a:chExt cx="267825" cy="305625"/>
          </a:xfrm>
        </p:grpSpPr>
        <p:sp>
          <p:nvSpPr>
            <p:cNvPr id="8092" name="Google Shape;8092;p8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83"/>
          <p:cNvGrpSpPr/>
          <p:nvPr/>
        </p:nvGrpSpPr>
        <p:grpSpPr>
          <a:xfrm>
            <a:off x="2890388" y="3355015"/>
            <a:ext cx="450507" cy="423722"/>
            <a:chOff x="-16044450" y="3317850"/>
            <a:chExt cx="304850" cy="286725"/>
          </a:xfrm>
        </p:grpSpPr>
        <p:sp>
          <p:nvSpPr>
            <p:cNvPr id="8100" name="Google Shape;8100;p8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4" name="Google Shape;8104;p83"/>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5" name="Google Shape;8105;p83"/>
          <p:cNvGrpSpPr/>
          <p:nvPr/>
        </p:nvGrpSpPr>
        <p:grpSpPr>
          <a:xfrm>
            <a:off x="8012905" y="2243724"/>
            <a:ext cx="373662" cy="449030"/>
            <a:chOff x="-16018450" y="4058400"/>
            <a:chExt cx="252850" cy="303850"/>
          </a:xfrm>
        </p:grpSpPr>
        <p:sp>
          <p:nvSpPr>
            <p:cNvPr id="8106" name="Google Shape;8106;p8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0" name="Google Shape;8110;p83"/>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15" name="Shape 8115"/>
        <p:cNvGrpSpPr/>
        <p:nvPr/>
      </p:nvGrpSpPr>
      <p:grpSpPr>
        <a:xfrm>
          <a:off x="0" y="0"/>
          <a:ext cx="0" cy="0"/>
          <a:chOff x="0" y="0"/>
          <a:chExt cx="0" cy="0"/>
        </a:xfrm>
      </p:grpSpPr>
      <p:grpSp>
        <p:nvGrpSpPr>
          <p:cNvPr id="8116" name="Google Shape;8116;p84"/>
          <p:cNvGrpSpPr/>
          <p:nvPr/>
        </p:nvGrpSpPr>
        <p:grpSpPr>
          <a:xfrm>
            <a:off x="829817" y="1689241"/>
            <a:ext cx="442337" cy="419623"/>
            <a:chOff x="-6696925" y="3272575"/>
            <a:chExt cx="307200" cy="291425"/>
          </a:xfrm>
        </p:grpSpPr>
        <p:sp>
          <p:nvSpPr>
            <p:cNvPr id="8117" name="Google Shape;8117;p8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84"/>
          <p:cNvGrpSpPr/>
          <p:nvPr/>
        </p:nvGrpSpPr>
        <p:grpSpPr>
          <a:xfrm>
            <a:off x="829799" y="2204636"/>
            <a:ext cx="442373" cy="420775"/>
            <a:chOff x="-6690625" y="3631325"/>
            <a:chExt cx="307225" cy="292225"/>
          </a:xfrm>
        </p:grpSpPr>
        <p:sp>
          <p:nvSpPr>
            <p:cNvPr id="8120" name="Google Shape;8120;p8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84"/>
          <p:cNvGrpSpPr/>
          <p:nvPr/>
        </p:nvGrpSpPr>
        <p:grpSpPr>
          <a:xfrm>
            <a:off x="851921" y="2756972"/>
            <a:ext cx="421927" cy="419371"/>
            <a:chOff x="-6689825" y="3992050"/>
            <a:chExt cx="293025" cy="291250"/>
          </a:xfrm>
        </p:grpSpPr>
        <p:sp>
          <p:nvSpPr>
            <p:cNvPr id="8126" name="Google Shape;8126;p8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8" name="Google Shape;8138;p84"/>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9" name="Google Shape;8139;p84"/>
          <p:cNvGrpSpPr/>
          <p:nvPr/>
        </p:nvGrpSpPr>
        <p:grpSpPr>
          <a:xfrm>
            <a:off x="3535232" y="2205192"/>
            <a:ext cx="423043" cy="419659"/>
            <a:chOff x="-4837325" y="3612425"/>
            <a:chExt cx="293800" cy="291450"/>
          </a:xfrm>
        </p:grpSpPr>
        <p:sp>
          <p:nvSpPr>
            <p:cNvPr id="8140" name="Google Shape;8140;p8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84"/>
          <p:cNvGrpSpPr/>
          <p:nvPr/>
        </p:nvGrpSpPr>
        <p:grpSpPr>
          <a:xfrm>
            <a:off x="3548265" y="2756826"/>
            <a:ext cx="420775" cy="419659"/>
            <a:chOff x="-4837325" y="3971575"/>
            <a:chExt cx="292225" cy="291450"/>
          </a:xfrm>
        </p:grpSpPr>
        <p:sp>
          <p:nvSpPr>
            <p:cNvPr id="8144" name="Google Shape;8144;p8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84"/>
          <p:cNvGrpSpPr/>
          <p:nvPr/>
        </p:nvGrpSpPr>
        <p:grpSpPr>
          <a:xfrm>
            <a:off x="6240279" y="1714185"/>
            <a:ext cx="430998" cy="369730"/>
            <a:chOff x="-3037625" y="3254850"/>
            <a:chExt cx="299325" cy="256775"/>
          </a:xfrm>
        </p:grpSpPr>
        <p:sp>
          <p:nvSpPr>
            <p:cNvPr id="8151" name="Google Shape;8151;p8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84"/>
          <p:cNvGrpSpPr/>
          <p:nvPr/>
        </p:nvGrpSpPr>
        <p:grpSpPr>
          <a:xfrm>
            <a:off x="6244239" y="2204615"/>
            <a:ext cx="423079" cy="420811"/>
            <a:chOff x="-3031325" y="3597450"/>
            <a:chExt cx="293825" cy="292250"/>
          </a:xfrm>
        </p:grpSpPr>
        <p:sp>
          <p:nvSpPr>
            <p:cNvPr id="8156" name="Google Shape;8156;p8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4"/>
          <p:cNvGrpSpPr/>
          <p:nvPr/>
        </p:nvGrpSpPr>
        <p:grpSpPr>
          <a:xfrm>
            <a:off x="6256714" y="2781214"/>
            <a:ext cx="421927" cy="370882"/>
            <a:chOff x="-3030525" y="3973150"/>
            <a:chExt cx="293025" cy="257575"/>
          </a:xfrm>
        </p:grpSpPr>
        <p:sp>
          <p:nvSpPr>
            <p:cNvPr id="8161" name="Google Shape;8161;p8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84"/>
          <p:cNvGrpSpPr/>
          <p:nvPr/>
        </p:nvGrpSpPr>
        <p:grpSpPr>
          <a:xfrm>
            <a:off x="1358307" y="3369426"/>
            <a:ext cx="421927" cy="297195"/>
            <a:chOff x="-1199300" y="3279250"/>
            <a:chExt cx="293025" cy="206400"/>
          </a:xfrm>
        </p:grpSpPr>
        <p:sp>
          <p:nvSpPr>
            <p:cNvPr id="8164" name="Google Shape;8164;p8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84"/>
          <p:cNvGrpSpPr/>
          <p:nvPr/>
        </p:nvGrpSpPr>
        <p:grpSpPr>
          <a:xfrm>
            <a:off x="1365393" y="1688773"/>
            <a:ext cx="444605" cy="420559"/>
            <a:chOff x="-6338550" y="3272950"/>
            <a:chExt cx="308775" cy="292075"/>
          </a:xfrm>
        </p:grpSpPr>
        <p:sp>
          <p:nvSpPr>
            <p:cNvPr id="8169" name="Google Shape;8169;p8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84"/>
          <p:cNvGrpSpPr/>
          <p:nvPr/>
        </p:nvGrpSpPr>
        <p:grpSpPr>
          <a:xfrm>
            <a:off x="1376732" y="2205194"/>
            <a:ext cx="421927" cy="419659"/>
            <a:chOff x="-6329100" y="3632100"/>
            <a:chExt cx="293025" cy="291450"/>
          </a:xfrm>
        </p:grpSpPr>
        <p:sp>
          <p:nvSpPr>
            <p:cNvPr id="8173" name="Google Shape;8173;p8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84"/>
          <p:cNvGrpSpPr/>
          <p:nvPr/>
        </p:nvGrpSpPr>
        <p:grpSpPr>
          <a:xfrm>
            <a:off x="1389783" y="2756828"/>
            <a:ext cx="419623" cy="419659"/>
            <a:chOff x="-6329875" y="3992050"/>
            <a:chExt cx="291425" cy="291450"/>
          </a:xfrm>
        </p:grpSpPr>
        <p:sp>
          <p:nvSpPr>
            <p:cNvPr id="8177" name="Google Shape;8177;p8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84"/>
          <p:cNvGrpSpPr/>
          <p:nvPr/>
        </p:nvGrpSpPr>
        <p:grpSpPr>
          <a:xfrm>
            <a:off x="4075920" y="1687530"/>
            <a:ext cx="423079" cy="423043"/>
            <a:chOff x="-4478975" y="3251700"/>
            <a:chExt cx="293825" cy="293800"/>
          </a:xfrm>
        </p:grpSpPr>
        <p:sp>
          <p:nvSpPr>
            <p:cNvPr id="8182" name="Google Shape;8182;p8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84"/>
          <p:cNvGrpSpPr/>
          <p:nvPr/>
        </p:nvGrpSpPr>
        <p:grpSpPr>
          <a:xfrm>
            <a:off x="4075920" y="2205192"/>
            <a:ext cx="423079" cy="419659"/>
            <a:chOff x="-4475825" y="3612425"/>
            <a:chExt cx="293825" cy="291450"/>
          </a:xfrm>
        </p:grpSpPr>
        <p:sp>
          <p:nvSpPr>
            <p:cNvPr id="8186" name="Google Shape;8186;p8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84"/>
          <p:cNvGrpSpPr/>
          <p:nvPr/>
        </p:nvGrpSpPr>
        <p:grpSpPr>
          <a:xfrm>
            <a:off x="4084992" y="2756844"/>
            <a:ext cx="428730" cy="419623"/>
            <a:chOff x="-4480550" y="3970800"/>
            <a:chExt cx="297750" cy="291425"/>
          </a:xfrm>
        </p:grpSpPr>
        <p:sp>
          <p:nvSpPr>
            <p:cNvPr id="8190" name="Google Shape;8190;p8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84"/>
          <p:cNvGrpSpPr/>
          <p:nvPr/>
        </p:nvGrpSpPr>
        <p:grpSpPr>
          <a:xfrm>
            <a:off x="6788826" y="1689221"/>
            <a:ext cx="415123" cy="419659"/>
            <a:chOff x="-2668225" y="3239075"/>
            <a:chExt cx="288300" cy="291450"/>
          </a:xfrm>
        </p:grpSpPr>
        <p:sp>
          <p:nvSpPr>
            <p:cNvPr id="8193" name="Google Shape;8193;p8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4"/>
          <p:cNvGrpSpPr/>
          <p:nvPr/>
        </p:nvGrpSpPr>
        <p:grpSpPr>
          <a:xfrm>
            <a:off x="6785982" y="2205191"/>
            <a:ext cx="420811" cy="419659"/>
            <a:chOff x="-2671375" y="3597450"/>
            <a:chExt cx="292250" cy="291450"/>
          </a:xfrm>
        </p:grpSpPr>
        <p:sp>
          <p:nvSpPr>
            <p:cNvPr id="8199" name="Google Shape;8199;p8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4"/>
          <p:cNvGrpSpPr/>
          <p:nvPr/>
        </p:nvGrpSpPr>
        <p:grpSpPr>
          <a:xfrm>
            <a:off x="6796765" y="2755691"/>
            <a:ext cx="423043" cy="421927"/>
            <a:chOff x="-2670575" y="3956600"/>
            <a:chExt cx="293800" cy="293025"/>
          </a:xfrm>
        </p:grpSpPr>
        <p:sp>
          <p:nvSpPr>
            <p:cNvPr id="8202" name="Google Shape;8202;p8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84"/>
          <p:cNvGrpSpPr/>
          <p:nvPr/>
        </p:nvGrpSpPr>
        <p:grpSpPr>
          <a:xfrm>
            <a:off x="3054285" y="3311947"/>
            <a:ext cx="426462" cy="418363"/>
            <a:chOff x="-1183550" y="3586525"/>
            <a:chExt cx="296175" cy="290550"/>
          </a:xfrm>
        </p:grpSpPr>
        <p:sp>
          <p:nvSpPr>
            <p:cNvPr id="8207" name="Google Shape;8207;p8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8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84"/>
          <p:cNvGrpSpPr/>
          <p:nvPr/>
        </p:nvGrpSpPr>
        <p:grpSpPr>
          <a:xfrm>
            <a:off x="1917896" y="1689799"/>
            <a:ext cx="420811" cy="418507"/>
            <a:chOff x="-5971525" y="3273750"/>
            <a:chExt cx="292250" cy="290650"/>
          </a:xfrm>
        </p:grpSpPr>
        <p:sp>
          <p:nvSpPr>
            <p:cNvPr id="8217" name="Google Shape;8217;p8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84"/>
          <p:cNvGrpSpPr/>
          <p:nvPr/>
        </p:nvGrpSpPr>
        <p:grpSpPr>
          <a:xfrm>
            <a:off x="1912226" y="2203826"/>
            <a:ext cx="432150" cy="422395"/>
            <a:chOff x="-5974675" y="3632100"/>
            <a:chExt cx="300125" cy="293350"/>
          </a:xfrm>
        </p:grpSpPr>
        <p:sp>
          <p:nvSpPr>
            <p:cNvPr id="8220" name="Google Shape;8220;p8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84"/>
          <p:cNvGrpSpPr/>
          <p:nvPr/>
        </p:nvGrpSpPr>
        <p:grpSpPr>
          <a:xfrm>
            <a:off x="1942267" y="2755694"/>
            <a:ext cx="395865" cy="421927"/>
            <a:chOff x="-5971525" y="3990475"/>
            <a:chExt cx="274925" cy="293025"/>
          </a:xfrm>
        </p:grpSpPr>
        <p:sp>
          <p:nvSpPr>
            <p:cNvPr id="8224" name="Google Shape;8224;p8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84"/>
          <p:cNvGrpSpPr/>
          <p:nvPr/>
        </p:nvGrpSpPr>
        <p:grpSpPr>
          <a:xfrm>
            <a:off x="4615473" y="1689798"/>
            <a:ext cx="420775" cy="418507"/>
            <a:chOff x="-4118225" y="3253275"/>
            <a:chExt cx="292225" cy="290650"/>
          </a:xfrm>
        </p:grpSpPr>
        <p:sp>
          <p:nvSpPr>
            <p:cNvPr id="8229" name="Google Shape;8229;p8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84"/>
          <p:cNvGrpSpPr/>
          <p:nvPr/>
        </p:nvGrpSpPr>
        <p:grpSpPr>
          <a:xfrm>
            <a:off x="4665924" y="2204922"/>
            <a:ext cx="319874" cy="420199"/>
            <a:chOff x="-4082800" y="3612425"/>
            <a:chExt cx="222150" cy="291825"/>
          </a:xfrm>
        </p:grpSpPr>
        <p:sp>
          <p:nvSpPr>
            <p:cNvPr id="8232" name="Google Shape;8232;p8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4"/>
          <p:cNvGrpSpPr/>
          <p:nvPr/>
        </p:nvGrpSpPr>
        <p:grpSpPr>
          <a:xfrm>
            <a:off x="4627372" y="2769876"/>
            <a:ext cx="420775" cy="393561"/>
            <a:chOff x="-4118225" y="3990475"/>
            <a:chExt cx="292225" cy="273325"/>
          </a:xfrm>
        </p:grpSpPr>
        <p:sp>
          <p:nvSpPr>
            <p:cNvPr id="8236" name="Google Shape;8236;p8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84"/>
          <p:cNvGrpSpPr/>
          <p:nvPr/>
        </p:nvGrpSpPr>
        <p:grpSpPr>
          <a:xfrm>
            <a:off x="7338026" y="1688087"/>
            <a:ext cx="394713" cy="421927"/>
            <a:chOff x="-2312225" y="3238300"/>
            <a:chExt cx="274125" cy="293025"/>
          </a:xfrm>
        </p:grpSpPr>
        <p:sp>
          <p:nvSpPr>
            <p:cNvPr id="8241" name="Google Shape;8241;p8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84"/>
          <p:cNvGrpSpPr/>
          <p:nvPr/>
        </p:nvGrpSpPr>
        <p:grpSpPr>
          <a:xfrm>
            <a:off x="7335742" y="2756825"/>
            <a:ext cx="423079" cy="419659"/>
            <a:chOff x="-2310650" y="3958175"/>
            <a:chExt cx="293825" cy="291450"/>
          </a:xfrm>
        </p:grpSpPr>
        <p:sp>
          <p:nvSpPr>
            <p:cNvPr id="8244" name="Google Shape;8244;p8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84"/>
          <p:cNvGrpSpPr/>
          <p:nvPr/>
        </p:nvGrpSpPr>
        <p:grpSpPr>
          <a:xfrm>
            <a:off x="4702603" y="3308459"/>
            <a:ext cx="424159" cy="419659"/>
            <a:chOff x="-1182750" y="3962900"/>
            <a:chExt cx="294575" cy="291450"/>
          </a:xfrm>
        </p:grpSpPr>
        <p:sp>
          <p:nvSpPr>
            <p:cNvPr id="8247" name="Google Shape;8247;p8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84"/>
          <p:cNvGrpSpPr/>
          <p:nvPr/>
        </p:nvGrpSpPr>
        <p:grpSpPr>
          <a:xfrm>
            <a:off x="2455739" y="1689223"/>
            <a:ext cx="424195" cy="419659"/>
            <a:chOff x="-5611575" y="3272950"/>
            <a:chExt cx="294600" cy="291450"/>
          </a:xfrm>
        </p:grpSpPr>
        <p:sp>
          <p:nvSpPr>
            <p:cNvPr id="8255" name="Google Shape;8255;p8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84"/>
          <p:cNvGrpSpPr/>
          <p:nvPr/>
        </p:nvGrpSpPr>
        <p:grpSpPr>
          <a:xfrm>
            <a:off x="2455739" y="2205770"/>
            <a:ext cx="424195" cy="418507"/>
            <a:chOff x="-5613150" y="3632900"/>
            <a:chExt cx="294600" cy="290650"/>
          </a:xfrm>
        </p:grpSpPr>
        <p:sp>
          <p:nvSpPr>
            <p:cNvPr id="8261" name="Google Shape;8261;p8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4"/>
          <p:cNvGrpSpPr/>
          <p:nvPr/>
        </p:nvGrpSpPr>
        <p:grpSpPr>
          <a:xfrm>
            <a:off x="7324977" y="2153586"/>
            <a:ext cx="420811" cy="522864"/>
            <a:chOff x="-2310650" y="3525775"/>
            <a:chExt cx="292250" cy="363125"/>
          </a:xfrm>
        </p:grpSpPr>
        <p:sp>
          <p:nvSpPr>
            <p:cNvPr id="8264" name="Google Shape;8264;p8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84"/>
          <p:cNvGrpSpPr/>
          <p:nvPr/>
        </p:nvGrpSpPr>
        <p:grpSpPr>
          <a:xfrm>
            <a:off x="2467638" y="2756270"/>
            <a:ext cx="424195" cy="420775"/>
            <a:chOff x="-5613150" y="3991275"/>
            <a:chExt cx="294600" cy="292225"/>
          </a:xfrm>
        </p:grpSpPr>
        <p:sp>
          <p:nvSpPr>
            <p:cNvPr id="8269" name="Google Shape;8269;p8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4"/>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4"/>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84"/>
          <p:cNvGrpSpPr/>
          <p:nvPr/>
        </p:nvGrpSpPr>
        <p:grpSpPr>
          <a:xfrm>
            <a:off x="5139126" y="1689438"/>
            <a:ext cx="434634" cy="419227"/>
            <a:chOff x="-3768700" y="3253275"/>
            <a:chExt cx="301850" cy="291150"/>
          </a:xfrm>
        </p:grpSpPr>
        <p:sp>
          <p:nvSpPr>
            <p:cNvPr id="8279" name="Google Shape;8279;p8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84"/>
          <p:cNvGrpSpPr/>
          <p:nvPr/>
        </p:nvGrpSpPr>
        <p:grpSpPr>
          <a:xfrm>
            <a:off x="5143209" y="2217090"/>
            <a:ext cx="426462" cy="395865"/>
            <a:chOff x="-3808700" y="3628950"/>
            <a:chExt cx="296175" cy="274925"/>
          </a:xfrm>
        </p:grpSpPr>
        <p:sp>
          <p:nvSpPr>
            <p:cNvPr id="8283" name="Google Shape;8283;p8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84"/>
          <p:cNvGrpSpPr/>
          <p:nvPr/>
        </p:nvGrpSpPr>
        <p:grpSpPr>
          <a:xfrm>
            <a:off x="5208420" y="2756412"/>
            <a:ext cx="419443" cy="420487"/>
            <a:chOff x="-3771675" y="3971775"/>
            <a:chExt cx="291300" cy="292025"/>
          </a:xfrm>
        </p:grpSpPr>
        <p:sp>
          <p:nvSpPr>
            <p:cNvPr id="8287" name="Google Shape;8287;p8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84"/>
          <p:cNvGrpSpPr/>
          <p:nvPr/>
        </p:nvGrpSpPr>
        <p:grpSpPr>
          <a:xfrm>
            <a:off x="7869864" y="1716461"/>
            <a:ext cx="420271" cy="320774"/>
            <a:chOff x="-1951475" y="3273100"/>
            <a:chExt cx="291875" cy="222775"/>
          </a:xfrm>
        </p:grpSpPr>
        <p:sp>
          <p:nvSpPr>
            <p:cNvPr id="8293" name="Google Shape;8293;p8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4"/>
          <p:cNvGrpSpPr/>
          <p:nvPr/>
        </p:nvGrpSpPr>
        <p:grpSpPr>
          <a:xfrm>
            <a:off x="7867344" y="2205191"/>
            <a:ext cx="425310" cy="419659"/>
            <a:chOff x="-1951475" y="3597450"/>
            <a:chExt cx="295375" cy="291450"/>
          </a:xfrm>
        </p:grpSpPr>
        <p:sp>
          <p:nvSpPr>
            <p:cNvPr id="8297" name="Google Shape;8297;p8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84"/>
          <p:cNvGrpSpPr/>
          <p:nvPr/>
        </p:nvGrpSpPr>
        <p:grpSpPr>
          <a:xfrm>
            <a:off x="7869595" y="2756825"/>
            <a:ext cx="444605" cy="419659"/>
            <a:chOff x="-1960150" y="3956600"/>
            <a:chExt cx="308775" cy="291450"/>
          </a:xfrm>
        </p:grpSpPr>
        <p:sp>
          <p:nvSpPr>
            <p:cNvPr id="8302" name="Google Shape;8302;p8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84"/>
          <p:cNvGrpSpPr/>
          <p:nvPr/>
        </p:nvGrpSpPr>
        <p:grpSpPr>
          <a:xfrm>
            <a:off x="1923633" y="3307636"/>
            <a:ext cx="420775" cy="420775"/>
            <a:chOff x="-804700" y="3226500"/>
            <a:chExt cx="292225" cy="292225"/>
          </a:xfrm>
        </p:grpSpPr>
        <p:sp>
          <p:nvSpPr>
            <p:cNvPr id="8305" name="Google Shape;8305;p8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84"/>
          <p:cNvGrpSpPr/>
          <p:nvPr/>
        </p:nvGrpSpPr>
        <p:grpSpPr>
          <a:xfrm>
            <a:off x="3003724" y="1688647"/>
            <a:ext cx="420775" cy="420811"/>
            <a:chOff x="-5251625" y="3272950"/>
            <a:chExt cx="292225" cy="292250"/>
          </a:xfrm>
        </p:grpSpPr>
        <p:sp>
          <p:nvSpPr>
            <p:cNvPr id="8313" name="Google Shape;8313;p8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84"/>
          <p:cNvGrpSpPr/>
          <p:nvPr/>
        </p:nvGrpSpPr>
        <p:grpSpPr>
          <a:xfrm>
            <a:off x="3000322" y="2204348"/>
            <a:ext cx="427578" cy="421351"/>
            <a:chOff x="-5254775" y="3631325"/>
            <a:chExt cx="296950" cy="292625"/>
          </a:xfrm>
        </p:grpSpPr>
        <p:sp>
          <p:nvSpPr>
            <p:cNvPr id="8317" name="Google Shape;8317;p8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84"/>
          <p:cNvGrpSpPr/>
          <p:nvPr/>
        </p:nvGrpSpPr>
        <p:grpSpPr>
          <a:xfrm>
            <a:off x="3016181" y="2756270"/>
            <a:ext cx="419659" cy="420775"/>
            <a:chOff x="-5251625" y="3991275"/>
            <a:chExt cx="291450" cy="292225"/>
          </a:xfrm>
        </p:grpSpPr>
        <p:sp>
          <p:nvSpPr>
            <p:cNvPr id="8325" name="Google Shape;8325;p8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84"/>
          <p:cNvGrpSpPr/>
          <p:nvPr/>
        </p:nvGrpSpPr>
        <p:grpSpPr>
          <a:xfrm>
            <a:off x="5756763" y="1689240"/>
            <a:ext cx="319874" cy="419623"/>
            <a:chOff x="-3365275" y="3253275"/>
            <a:chExt cx="222150" cy="291425"/>
          </a:xfrm>
        </p:grpSpPr>
        <p:sp>
          <p:nvSpPr>
            <p:cNvPr id="8331" name="Google Shape;8331;p8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84"/>
          <p:cNvGrpSpPr/>
          <p:nvPr/>
        </p:nvGrpSpPr>
        <p:grpSpPr>
          <a:xfrm>
            <a:off x="5730701" y="2204058"/>
            <a:ext cx="371998" cy="421927"/>
            <a:chOff x="-3383375" y="3611625"/>
            <a:chExt cx="258350" cy="293025"/>
          </a:xfrm>
        </p:grpSpPr>
        <p:sp>
          <p:nvSpPr>
            <p:cNvPr id="8334" name="Google Shape;8334;p8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84"/>
          <p:cNvGrpSpPr/>
          <p:nvPr/>
        </p:nvGrpSpPr>
        <p:grpSpPr>
          <a:xfrm>
            <a:off x="5793050" y="2756826"/>
            <a:ext cx="271097" cy="419659"/>
            <a:chOff x="-3347950" y="3971575"/>
            <a:chExt cx="188275" cy="291450"/>
          </a:xfrm>
        </p:grpSpPr>
        <p:sp>
          <p:nvSpPr>
            <p:cNvPr id="8337" name="Google Shape;8337;p8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4"/>
          <p:cNvGrpSpPr/>
          <p:nvPr/>
        </p:nvGrpSpPr>
        <p:grpSpPr>
          <a:xfrm>
            <a:off x="842909" y="3307061"/>
            <a:ext cx="371998" cy="421927"/>
            <a:chOff x="-1575775" y="3238300"/>
            <a:chExt cx="258350" cy="293025"/>
          </a:xfrm>
        </p:grpSpPr>
        <p:sp>
          <p:nvSpPr>
            <p:cNvPr id="8341" name="Google Shape;8341;p84"/>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84"/>
          <p:cNvGrpSpPr/>
          <p:nvPr/>
        </p:nvGrpSpPr>
        <p:grpSpPr>
          <a:xfrm>
            <a:off x="2487807" y="3309051"/>
            <a:ext cx="423079" cy="424159"/>
            <a:chOff x="-1591550" y="3597475"/>
            <a:chExt cx="293825" cy="294575"/>
          </a:xfrm>
        </p:grpSpPr>
        <p:sp>
          <p:nvSpPr>
            <p:cNvPr id="8347" name="Google Shape;8347;p8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84"/>
          <p:cNvGrpSpPr/>
          <p:nvPr/>
        </p:nvGrpSpPr>
        <p:grpSpPr>
          <a:xfrm>
            <a:off x="4137277" y="3318663"/>
            <a:ext cx="421927" cy="399248"/>
            <a:chOff x="-1592325" y="3957400"/>
            <a:chExt cx="293025" cy="277275"/>
          </a:xfrm>
        </p:grpSpPr>
        <p:sp>
          <p:nvSpPr>
            <p:cNvPr id="8351" name="Google Shape;8351;p8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84"/>
          <p:cNvGrpSpPr/>
          <p:nvPr/>
        </p:nvGrpSpPr>
        <p:grpSpPr>
          <a:xfrm>
            <a:off x="3624147" y="3310744"/>
            <a:ext cx="369730" cy="420775"/>
            <a:chOff x="-778700" y="3612425"/>
            <a:chExt cx="256775" cy="292225"/>
          </a:xfrm>
        </p:grpSpPr>
        <p:sp>
          <p:nvSpPr>
            <p:cNvPr id="8356" name="Google Shape;8356;p8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4"/>
          <p:cNvGrpSpPr/>
          <p:nvPr/>
        </p:nvGrpSpPr>
        <p:grpSpPr>
          <a:xfrm>
            <a:off x="6095649" y="3828305"/>
            <a:ext cx="340731" cy="387641"/>
            <a:chOff x="7728464" y="1561258"/>
            <a:chExt cx="349719" cy="397866"/>
          </a:xfrm>
        </p:grpSpPr>
        <p:sp>
          <p:nvSpPr>
            <p:cNvPr id="8363" name="Google Shape;8363;p8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84"/>
          <p:cNvGrpSpPr/>
          <p:nvPr/>
        </p:nvGrpSpPr>
        <p:grpSpPr>
          <a:xfrm>
            <a:off x="4018617" y="3828305"/>
            <a:ext cx="387681" cy="387641"/>
            <a:chOff x="5611350" y="1561258"/>
            <a:chExt cx="397907" cy="397866"/>
          </a:xfrm>
        </p:grpSpPr>
        <p:sp>
          <p:nvSpPr>
            <p:cNvPr id="8366" name="Google Shape;8366;p8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84"/>
          <p:cNvGrpSpPr/>
          <p:nvPr/>
        </p:nvGrpSpPr>
        <p:grpSpPr>
          <a:xfrm>
            <a:off x="4537903" y="3925571"/>
            <a:ext cx="387610" cy="193109"/>
            <a:chOff x="6140660" y="1661097"/>
            <a:chExt cx="397835" cy="198202"/>
          </a:xfrm>
        </p:grpSpPr>
        <p:sp>
          <p:nvSpPr>
            <p:cNvPr id="8371" name="Google Shape;8371;p8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84"/>
          <p:cNvGrpSpPr/>
          <p:nvPr/>
        </p:nvGrpSpPr>
        <p:grpSpPr>
          <a:xfrm>
            <a:off x="5057118" y="3828305"/>
            <a:ext cx="387681" cy="387641"/>
            <a:chOff x="6669907" y="1561258"/>
            <a:chExt cx="397907" cy="397866"/>
          </a:xfrm>
        </p:grpSpPr>
        <p:sp>
          <p:nvSpPr>
            <p:cNvPr id="8376" name="Google Shape;8376;p8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84"/>
          <p:cNvGrpSpPr/>
          <p:nvPr/>
        </p:nvGrpSpPr>
        <p:grpSpPr>
          <a:xfrm>
            <a:off x="1942348" y="3885842"/>
            <a:ext cx="387681" cy="272572"/>
            <a:chOff x="3386036" y="1746339"/>
            <a:chExt cx="397907" cy="279762"/>
          </a:xfrm>
        </p:grpSpPr>
        <p:sp>
          <p:nvSpPr>
            <p:cNvPr id="8382" name="Google Shape;8382;p8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84"/>
          <p:cNvGrpSpPr/>
          <p:nvPr/>
        </p:nvGrpSpPr>
        <p:grpSpPr>
          <a:xfrm>
            <a:off x="2980045" y="3828288"/>
            <a:ext cx="387681" cy="387681"/>
            <a:chOff x="4417380" y="1687279"/>
            <a:chExt cx="397907" cy="397907"/>
          </a:xfrm>
        </p:grpSpPr>
        <p:sp>
          <p:nvSpPr>
            <p:cNvPr id="8385" name="Google Shape;8385;p8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84"/>
          <p:cNvGrpSpPr/>
          <p:nvPr/>
        </p:nvGrpSpPr>
        <p:grpSpPr>
          <a:xfrm>
            <a:off x="7926526" y="3308537"/>
            <a:ext cx="387661" cy="387661"/>
            <a:chOff x="2869999" y="1687279"/>
            <a:chExt cx="397887" cy="397887"/>
          </a:xfrm>
        </p:grpSpPr>
        <p:sp>
          <p:nvSpPr>
            <p:cNvPr id="8388" name="Google Shape;8388;p8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84"/>
          <p:cNvGrpSpPr/>
          <p:nvPr/>
        </p:nvGrpSpPr>
        <p:grpSpPr>
          <a:xfrm>
            <a:off x="2461634" y="3828664"/>
            <a:ext cx="386807" cy="386929"/>
            <a:chOff x="3902887" y="1687655"/>
            <a:chExt cx="397010" cy="397135"/>
          </a:xfrm>
        </p:grpSpPr>
        <p:sp>
          <p:nvSpPr>
            <p:cNvPr id="8391" name="Google Shape;8391;p8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4"/>
          <p:cNvGrpSpPr/>
          <p:nvPr/>
        </p:nvGrpSpPr>
        <p:grpSpPr>
          <a:xfrm>
            <a:off x="3499331" y="3828344"/>
            <a:ext cx="387681" cy="387681"/>
            <a:chOff x="4933458" y="1687279"/>
            <a:chExt cx="397907" cy="397907"/>
          </a:xfrm>
        </p:grpSpPr>
        <p:sp>
          <p:nvSpPr>
            <p:cNvPr id="8394" name="Google Shape;8394;p8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4"/>
          <p:cNvGrpSpPr/>
          <p:nvPr/>
        </p:nvGrpSpPr>
        <p:grpSpPr>
          <a:xfrm>
            <a:off x="5273586" y="3308775"/>
            <a:ext cx="387681" cy="387661"/>
            <a:chOff x="266768" y="1721375"/>
            <a:chExt cx="397907" cy="397887"/>
          </a:xfrm>
        </p:grpSpPr>
        <p:sp>
          <p:nvSpPr>
            <p:cNvPr id="8397" name="Google Shape;8397;p8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4"/>
          <p:cNvGrpSpPr/>
          <p:nvPr/>
        </p:nvGrpSpPr>
        <p:grpSpPr>
          <a:xfrm>
            <a:off x="7395588" y="3308924"/>
            <a:ext cx="387539" cy="386888"/>
            <a:chOff x="2408992" y="1722875"/>
            <a:chExt cx="397761" cy="397093"/>
          </a:xfrm>
        </p:grpSpPr>
        <p:sp>
          <p:nvSpPr>
            <p:cNvPr id="8400" name="Google Shape;8400;p8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4"/>
          <p:cNvGrpSpPr/>
          <p:nvPr/>
        </p:nvGrpSpPr>
        <p:grpSpPr>
          <a:xfrm>
            <a:off x="5576404" y="3828305"/>
            <a:ext cx="387641" cy="387641"/>
            <a:chOff x="7199196" y="1561258"/>
            <a:chExt cx="397866" cy="397866"/>
          </a:xfrm>
        </p:grpSpPr>
        <p:sp>
          <p:nvSpPr>
            <p:cNvPr id="8403" name="Google Shape;8403;p8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4"/>
          <p:cNvGrpSpPr/>
          <p:nvPr/>
        </p:nvGrpSpPr>
        <p:grpSpPr>
          <a:xfrm>
            <a:off x="6332282" y="3308537"/>
            <a:ext cx="387661" cy="387661"/>
            <a:chOff x="1379798" y="1723250"/>
            <a:chExt cx="397887" cy="397887"/>
          </a:xfrm>
        </p:grpSpPr>
        <p:sp>
          <p:nvSpPr>
            <p:cNvPr id="8407" name="Google Shape;8407;p8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84"/>
          <p:cNvGrpSpPr/>
          <p:nvPr/>
        </p:nvGrpSpPr>
        <p:grpSpPr>
          <a:xfrm>
            <a:off x="5801242" y="3308537"/>
            <a:ext cx="387641" cy="387661"/>
            <a:chOff x="864491" y="1723250"/>
            <a:chExt cx="397866" cy="397887"/>
          </a:xfrm>
        </p:grpSpPr>
        <p:sp>
          <p:nvSpPr>
            <p:cNvPr id="8412" name="Google Shape;8412;p8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5" name="Google Shape;8415;p84"/>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6" name="Google Shape;8416;p84"/>
          <p:cNvGrpSpPr/>
          <p:nvPr/>
        </p:nvGrpSpPr>
        <p:grpSpPr>
          <a:xfrm>
            <a:off x="6568070" y="3827060"/>
            <a:ext cx="388966" cy="388966"/>
            <a:chOff x="1190625" y="238125"/>
            <a:chExt cx="5235075" cy="5235075"/>
          </a:xfrm>
        </p:grpSpPr>
        <p:sp>
          <p:nvSpPr>
            <p:cNvPr id="8417" name="Google Shape;8417;p8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9" name="Google Shape;8419;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23" name="Shape 8423"/>
        <p:cNvGrpSpPr/>
        <p:nvPr/>
      </p:nvGrpSpPr>
      <p:grpSpPr>
        <a:xfrm>
          <a:off x="0" y="0"/>
          <a:ext cx="0" cy="0"/>
          <a:chOff x="0" y="0"/>
          <a:chExt cx="0" cy="0"/>
        </a:xfrm>
      </p:grpSpPr>
      <p:pic>
        <p:nvPicPr>
          <p:cNvPr id="8424" name="Google Shape;8424;p8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2"/>
          <p:cNvSpPr/>
          <p:nvPr/>
        </p:nvSpPr>
        <p:spPr>
          <a:xfrm>
            <a:off x="3736044" y="1009051"/>
            <a:ext cx="1671912" cy="152315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2"/>
          <p:cNvSpPr txBox="1"/>
          <p:nvPr>
            <p:ph type="title"/>
          </p:nvPr>
        </p:nvSpPr>
        <p:spPr>
          <a:xfrm>
            <a:off x="1868400" y="2585775"/>
            <a:ext cx="5407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the disease</a:t>
            </a:r>
            <a:endParaRPr/>
          </a:p>
        </p:txBody>
      </p:sp>
      <p:sp>
        <p:nvSpPr>
          <p:cNvPr id="534" name="Google Shape;534;p42"/>
          <p:cNvSpPr txBox="1"/>
          <p:nvPr>
            <p:ph idx="2" type="title"/>
          </p:nvPr>
        </p:nvSpPr>
        <p:spPr>
          <a:xfrm>
            <a:off x="3772200" y="1037872"/>
            <a:ext cx="1599600" cy="14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35" name="Google Shape;535;p42"/>
          <p:cNvSpPr txBox="1"/>
          <p:nvPr>
            <p:ph idx="1" type="subTitle"/>
          </p:nvPr>
        </p:nvSpPr>
        <p:spPr>
          <a:xfrm>
            <a:off x="1868400" y="3399525"/>
            <a:ext cx="5407200" cy="4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enter a subtitle here if you need it</a:t>
            </a:r>
            <a:endParaRPr/>
          </a:p>
        </p:txBody>
      </p:sp>
      <p:grpSp>
        <p:nvGrpSpPr>
          <p:cNvPr id="536" name="Google Shape;536;p42"/>
          <p:cNvGrpSpPr/>
          <p:nvPr/>
        </p:nvGrpSpPr>
        <p:grpSpPr>
          <a:xfrm flipH="1">
            <a:off x="5371811" y="809985"/>
            <a:ext cx="2601527" cy="2499627"/>
            <a:chOff x="3870525" y="3462023"/>
            <a:chExt cx="2601527" cy="2499627"/>
          </a:xfrm>
        </p:grpSpPr>
        <p:sp>
          <p:nvSpPr>
            <p:cNvPr id="537" name="Google Shape;537;p42"/>
            <p:cNvSpPr/>
            <p:nvPr/>
          </p:nvSpPr>
          <p:spPr>
            <a:xfrm>
              <a:off x="3870525"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3"/>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About the disease</a:t>
            </a:r>
            <a:endParaRPr/>
          </a:p>
        </p:txBody>
      </p:sp>
      <p:sp>
        <p:nvSpPr>
          <p:cNvPr id="544" name="Google Shape;544;p43"/>
          <p:cNvSpPr txBox="1"/>
          <p:nvPr>
            <p:ph idx="2" type="subTitle"/>
          </p:nvPr>
        </p:nvSpPr>
        <p:spPr>
          <a:xfrm>
            <a:off x="3228600" y="1661763"/>
            <a:ext cx="39099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Mars is a very cold place. It’s full of iron oxide dust, which gives the planet its reddish cast</a:t>
            </a:r>
            <a:endParaRPr/>
          </a:p>
        </p:txBody>
      </p:sp>
      <p:sp>
        <p:nvSpPr>
          <p:cNvPr id="545" name="Google Shape;545;p43"/>
          <p:cNvSpPr txBox="1"/>
          <p:nvPr>
            <p:ph idx="1" type="subTitle"/>
          </p:nvPr>
        </p:nvSpPr>
        <p:spPr>
          <a:xfrm>
            <a:off x="3228597" y="1414584"/>
            <a:ext cx="39099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MARS</a:t>
            </a:r>
            <a:endParaRPr/>
          </a:p>
        </p:txBody>
      </p:sp>
      <p:sp>
        <p:nvSpPr>
          <p:cNvPr id="546" name="Google Shape;546;p43"/>
          <p:cNvSpPr txBox="1"/>
          <p:nvPr>
            <p:ph idx="3" type="subTitle"/>
          </p:nvPr>
        </p:nvSpPr>
        <p:spPr>
          <a:xfrm>
            <a:off x="3228597" y="2453884"/>
            <a:ext cx="39099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JUPITER</a:t>
            </a:r>
            <a:endParaRPr/>
          </a:p>
        </p:txBody>
      </p:sp>
      <p:sp>
        <p:nvSpPr>
          <p:cNvPr id="547" name="Google Shape;547;p43"/>
          <p:cNvSpPr txBox="1"/>
          <p:nvPr>
            <p:ph idx="4" type="subTitle"/>
          </p:nvPr>
        </p:nvSpPr>
        <p:spPr>
          <a:xfrm>
            <a:off x="3228600" y="2701063"/>
            <a:ext cx="39099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Jupiter is the biggest planet in the Solar System and the fourth-brightest object in the night sky</a:t>
            </a:r>
            <a:endParaRPr/>
          </a:p>
        </p:txBody>
      </p:sp>
      <p:sp>
        <p:nvSpPr>
          <p:cNvPr id="548" name="Google Shape;548;p43"/>
          <p:cNvSpPr txBox="1"/>
          <p:nvPr>
            <p:ph idx="5" type="subTitle"/>
          </p:nvPr>
        </p:nvSpPr>
        <p:spPr>
          <a:xfrm>
            <a:off x="3228580" y="3493184"/>
            <a:ext cx="39099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VENUS</a:t>
            </a:r>
            <a:endParaRPr/>
          </a:p>
        </p:txBody>
      </p:sp>
      <p:sp>
        <p:nvSpPr>
          <p:cNvPr id="549" name="Google Shape;549;p43"/>
          <p:cNvSpPr txBox="1"/>
          <p:nvPr>
            <p:ph idx="6" type="subTitle"/>
          </p:nvPr>
        </p:nvSpPr>
        <p:spPr>
          <a:xfrm>
            <a:off x="3228575" y="3740363"/>
            <a:ext cx="39099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Venus has a beautiful name and is the second planet from the Sun. It’s terribly hot</a:t>
            </a:r>
            <a:endParaRPr/>
          </a:p>
        </p:txBody>
      </p:sp>
      <p:sp>
        <p:nvSpPr>
          <p:cNvPr id="550" name="Google Shape;550;p43"/>
          <p:cNvSpPr/>
          <p:nvPr/>
        </p:nvSpPr>
        <p:spPr>
          <a:xfrm>
            <a:off x="2282008" y="1402107"/>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3"/>
          <p:cNvSpPr/>
          <p:nvPr/>
        </p:nvSpPr>
        <p:spPr>
          <a:xfrm>
            <a:off x="2282008" y="2444607"/>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3"/>
          <p:cNvSpPr/>
          <p:nvPr/>
        </p:nvSpPr>
        <p:spPr>
          <a:xfrm>
            <a:off x="2282008" y="3487107"/>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43"/>
          <p:cNvGrpSpPr/>
          <p:nvPr/>
        </p:nvGrpSpPr>
        <p:grpSpPr>
          <a:xfrm>
            <a:off x="2523790" y="2648208"/>
            <a:ext cx="386783" cy="385699"/>
            <a:chOff x="1190625" y="238125"/>
            <a:chExt cx="5233875" cy="5219200"/>
          </a:xfrm>
        </p:grpSpPr>
        <p:sp>
          <p:nvSpPr>
            <p:cNvPr id="554" name="Google Shape;554;p43"/>
            <p:cNvSpPr/>
            <p:nvPr/>
          </p:nvSpPr>
          <p:spPr>
            <a:xfrm>
              <a:off x="4671150" y="814875"/>
              <a:ext cx="1176800" cy="1161900"/>
            </a:xfrm>
            <a:custGeom>
              <a:rect b="b" l="l" r="r" t="t"/>
              <a:pathLst>
                <a:path extrusionOk="0" h="46476" w="47072">
                  <a:moveTo>
                    <a:pt x="17305" y="0"/>
                  </a:moveTo>
                  <a:cubicBezTo>
                    <a:pt x="15740" y="0"/>
                    <a:pt x="14174" y="596"/>
                    <a:pt x="12983" y="1786"/>
                  </a:cubicBezTo>
                  <a:lnTo>
                    <a:pt x="1" y="14769"/>
                  </a:lnTo>
                  <a:lnTo>
                    <a:pt x="31707" y="46476"/>
                  </a:lnTo>
                  <a:lnTo>
                    <a:pt x="44690" y="33493"/>
                  </a:lnTo>
                  <a:cubicBezTo>
                    <a:pt x="47071" y="31112"/>
                    <a:pt x="47071" y="27230"/>
                    <a:pt x="44690" y="24849"/>
                  </a:cubicBezTo>
                  <a:lnTo>
                    <a:pt x="21628" y="1786"/>
                  </a:lnTo>
                  <a:cubicBezTo>
                    <a:pt x="20437" y="596"/>
                    <a:pt x="18871" y="0"/>
                    <a:pt x="173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3"/>
            <p:cNvSpPr/>
            <p:nvPr/>
          </p:nvSpPr>
          <p:spPr>
            <a:xfrm>
              <a:off x="5512750" y="238325"/>
              <a:ext cx="911750" cy="881975"/>
            </a:xfrm>
            <a:custGeom>
              <a:rect b="b" l="l" r="r" t="t"/>
              <a:pathLst>
                <a:path extrusionOk="0" h="35279" w="36470">
                  <a:moveTo>
                    <a:pt x="6704" y="0"/>
                  </a:moveTo>
                  <a:cubicBezTo>
                    <a:pt x="5138" y="0"/>
                    <a:pt x="3572" y="595"/>
                    <a:pt x="2382" y="1786"/>
                  </a:cubicBezTo>
                  <a:cubicBezTo>
                    <a:pt x="0" y="4167"/>
                    <a:pt x="0" y="8049"/>
                    <a:pt x="2382" y="10430"/>
                  </a:cubicBezTo>
                  <a:lnTo>
                    <a:pt x="9591" y="17639"/>
                  </a:lnTo>
                  <a:lnTo>
                    <a:pt x="3817" y="23413"/>
                  </a:lnTo>
                  <a:lnTo>
                    <a:pt x="12461" y="32057"/>
                  </a:lnTo>
                  <a:lnTo>
                    <a:pt x="18235" y="26284"/>
                  </a:lnTo>
                  <a:lnTo>
                    <a:pt x="25444" y="33493"/>
                  </a:lnTo>
                  <a:cubicBezTo>
                    <a:pt x="26634" y="34683"/>
                    <a:pt x="28200" y="35279"/>
                    <a:pt x="29766" y="35279"/>
                  </a:cubicBezTo>
                  <a:cubicBezTo>
                    <a:pt x="31332" y="35279"/>
                    <a:pt x="32897" y="34683"/>
                    <a:pt x="34088" y="33493"/>
                  </a:cubicBezTo>
                  <a:cubicBezTo>
                    <a:pt x="36469" y="31111"/>
                    <a:pt x="36469" y="27230"/>
                    <a:pt x="34088" y="24848"/>
                  </a:cubicBezTo>
                  <a:lnTo>
                    <a:pt x="11026" y="1786"/>
                  </a:lnTo>
                  <a:cubicBezTo>
                    <a:pt x="9835" y="595"/>
                    <a:pt x="8269" y="0"/>
                    <a:pt x="67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3"/>
            <p:cNvSpPr/>
            <p:nvPr/>
          </p:nvSpPr>
          <p:spPr>
            <a:xfrm>
              <a:off x="3494400" y="1400200"/>
              <a:ext cx="1753325" cy="1738450"/>
            </a:xfrm>
            <a:custGeom>
              <a:rect b="b" l="l" r="r" t="t"/>
              <a:pathLst>
                <a:path extrusionOk="0" h="69538" w="70133">
                  <a:moveTo>
                    <a:pt x="38426" y="0"/>
                  </a:moveTo>
                  <a:lnTo>
                    <a:pt x="22573" y="15854"/>
                  </a:lnTo>
                  <a:cubicBezTo>
                    <a:pt x="16995" y="21432"/>
                    <a:pt x="16995" y="30467"/>
                    <a:pt x="22573" y="36045"/>
                  </a:cubicBezTo>
                  <a:lnTo>
                    <a:pt x="24008" y="37481"/>
                  </a:lnTo>
                  <a:lnTo>
                    <a:pt x="2381" y="59108"/>
                  </a:lnTo>
                  <a:cubicBezTo>
                    <a:pt x="0" y="61489"/>
                    <a:pt x="0" y="65371"/>
                    <a:pt x="2381" y="67752"/>
                  </a:cubicBezTo>
                  <a:cubicBezTo>
                    <a:pt x="3572" y="68942"/>
                    <a:pt x="5138" y="69538"/>
                    <a:pt x="6704" y="69538"/>
                  </a:cubicBezTo>
                  <a:cubicBezTo>
                    <a:pt x="8269" y="69538"/>
                    <a:pt x="9835" y="68942"/>
                    <a:pt x="11026" y="67752"/>
                  </a:cubicBezTo>
                  <a:lnTo>
                    <a:pt x="32653" y="46125"/>
                  </a:lnTo>
                  <a:lnTo>
                    <a:pt x="34088" y="47560"/>
                  </a:lnTo>
                  <a:cubicBezTo>
                    <a:pt x="36877" y="50349"/>
                    <a:pt x="40530" y="51744"/>
                    <a:pt x="44184" y="51744"/>
                  </a:cubicBezTo>
                  <a:cubicBezTo>
                    <a:pt x="47837" y="51744"/>
                    <a:pt x="51491" y="50349"/>
                    <a:pt x="54280" y="47560"/>
                  </a:cubicBezTo>
                  <a:lnTo>
                    <a:pt x="70133" y="31707"/>
                  </a:lnTo>
                  <a:lnTo>
                    <a:pt x="384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3"/>
            <p:cNvSpPr/>
            <p:nvPr/>
          </p:nvSpPr>
          <p:spPr>
            <a:xfrm>
              <a:off x="1190625" y="238125"/>
              <a:ext cx="2140700" cy="2457100"/>
            </a:xfrm>
            <a:custGeom>
              <a:rect b="b" l="l" r="r" t="t"/>
              <a:pathLst>
                <a:path extrusionOk="0" h="98284" w="85628">
                  <a:moveTo>
                    <a:pt x="26520" y="0"/>
                  </a:moveTo>
                  <a:cubicBezTo>
                    <a:pt x="23127" y="0"/>
                    <a:pt x="20387" y="2740"/>
                    <a:pt x="20387" y="6133"/>
                  </a:cubicBezTo>
                  <a:lnTo>
                    <a:pt x="20387" y="45961"/>
                  </a:lnTo>
                  <a:cubicBezTo>
                    <a:pt x="8710" y="48734"/>
                    <a:pt x="0" y="59238"/>
                    <a:pt x="0" y="71764"/>
                  </a:cubicBezTo>
                  <a:cubicBezTo>
                    <a:pt x="0" y="86377"/>
                    <a:pt x="11874" y="98284"/>
                    <a:pt x="26520" y="98284"/>
                  </a:cubicBezTo>
                  <a:cubicBezTo>
                    <a:pt x="32522" y="98284"/>
                    <a:pt x="38230" y="96294"/>
                    <a:pt x="42830" y="92673"/>
                  </a:cubicBezTo>
                  <a:cubicBezTo>
                    <a:pt x="47397" y="96294"/>
                    <a:pt x="53105" y="98284"/>
                    <a:pt x="59140" y="98284"/>
                  </a:cubicBezTo>
                  <a:cubicBezTo>
                    <a:pt x="73754" y="98284"/>
                    <a:pt x="85627" y="86377"/>
                    <a:pt x="85627" y="71764"/>
                  </a:cubicBezTo>
                  <a:cubicBezTo>
                    <a:pt x="85627" y="59238"/>
                    <a:pt x="76918" y="48734"/>
                    <a:pt x="65240" y="45961"/>
                  </a:cubicBezTo>
                  <a:lnTo>
                    <a:pt x="65240" y="6133"/>
                  </a:lnTo>
                  <a:cubicBezTo>
                    <a:pt x="65240" y="2740"/>
                    <a:pt x="62500" y="0"/>
                    <a:pt x="59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3"/>
            <p:cNvSpPr/>
            <p:nvPr/>
          </p:nvSpPr>
          <p:spPr>
            <a:xfrm>
              <a:off x="1190625" y="3001025"/>
              <a:ext cx="2140700" cy="2456300"/>
            </a:xfrm>
            <a:custGeom>
              <a:rect b="b" l="l" r="r" t="t"/>
              <a:pathLst>
                <a:path extrusionOk="0" h="98252" w="85628">
                  <a:moveTo>
                    <a:pt x="26520" y="0"/>
                  </a:moveTo>
                  <a:cubicBezTo>
                    <a:pt x="11874" y="0"/>
                    <a:pt x="0" y="11874"/>
                    <a:pt x="0" y="26487"/>
                  </a:cubicBezTo>
                  <a:cubicBezTo>
                    <a:pt x="0" y="39013"/>
                    <a:pt x="8710" y="49517"/>
                    <a:pt x="20387" y="52290"/>
                  </a:cubicBezTo>
                  <a:lnTo>
                    <a:pt x="20387" y="92151"/>
                  </a:lnTo>
                  <a:cubicBezTo>
                    <a:pt x="20387" y="95511"/>
                    <a:pt x="23127" y="98251"/>
                    <a:pt x="26520" y="98251"/>
                  </a:cubicBezTo>
                  <a:lnTo>
                    <a:pt x="59140" y="98251"/>
                  </a:lnTo>
                  <a:cubicBezTo>
                    <a:pt x="62500" y="98251"/>
                    <a:pt x="65240" y="95511"/>
                    <a:pt x="65240" y="92151"/>
                  </a:cubicBezTo>
                  <a:lnTo>
                    <a:pt x="65240" y="52290"/>
                  </a:lnTo>
                  <a:cubicBezTo>
                    <a:pt x="76918" y="49517"/>
                    <a:pt x="85627" y="39013"/>
                    <a:pt x="85627" y="26487"/>
                  </a:cubicBezTo>
                  <a:cubicBezTo>
                    <a:pt x="85627" y="11874"/>
                    <a:pt x="73754" y="0"/>
                    <a:pt x="59140" y="0"/>
                  </a:cubicBezTo>
                  <a:cubicBezTo>
                    <a:pt x="53105" y="0"/>
                    <a:pt x="47397" y="1957"/>
                    <a:pt x="42830" y="5578"/>
                  </a:cubicBezTo>
                  <a:cubicBezTo>
                    <a:pt x="38230" y="1957"/>
                    <a:pt x="32522" y="0"/>
                    <a:pt x="265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3"/>
          <p:cNvGrpSpPr/>
          <p:nvPr/>
        </p:nvGrpSpPr>
        <p:grpSpPr>
          <a:xfrm>
            <a:off x="2523553" y="1605715"/>
            <a:ext cx="387266" cy="385691"/>
            <a:chOff x="1190625" y="238225"/>
            <a:chExt cx="5240400" cy="5219100"/>
          </a:xfrm>
        </p:grpSpPr>
        <p:sp>
          <p:nvSpPr>
            <p:cNvPr id="560" name="Google Shape;560;p43"/>
            <p:cNvSpPr/>
            <p:nvPr/>
          </p:nvSpPr>
          <p:spPr>
            <a:xfrm>
              <a:off x="1190625" y="1991425"/>
              <a:ext cx="1886250" cy="713600"/>
            </a:xfrm>
            <a:custGeom>
              <a:rect b="b" l="l" r="r" t="t"/>
              <a:pathLst>
                <a:path extrusionOk="0" h="28544" w="75450">
                  <a:moveTo>
                    <a:pt x="69317" y="1"/>
                  </a:moveTo>
                  <a:cubicBezTo>
                    <a:pt x="66773" y="1"/>
                    <a:pt x="64457" y="1632"/>
                    <a:pt x="63609" y="4078"/>
                  </a:cubicBezTo>
                  <a:cubicBezTo>
                    <a:pt x="62728" y="6525"/>
                    <a:pt x="60412" y="8156"/>
                    <a:pt x="57835" y="8156"/>
                  </a:cubicBezTo>
                  <a:lnTo>
                    <a:pt x="0" y="8156"/>
                  </a:lnTo>
                  <a:lnTo>
                    <a:pt x="0" y="20388"/>
                  </a:lnTo>
                  <a:lnTo>
                    <a:pt x="57835" y="20388"/>
                  </a:lnTo>
                  <a:cubicBezTo>
                    <a:pt x="60412" y="20388"/>
                    <a:pt x="62728" y="22019"/>
                    <a:pt x="63609" y="24466"/>
                  </a:cubicBezTo>
                  <a:cubicBezTo>
                    <a:pt x="64457" y="26912"/>
                    <a:pt x="66773" y="28543"/>
                    <a:pt x="69317" y="28543"/>
                  </a:cubicBezTo>
                  <a:cubicBezTo>
                    <a:pt x="72677" y="28543"/>
                    <a:pt x="75450" y="25803"/>
                    <a:pt x="75450" y="22443"/>
                  </a:cubicBezTo>
                  <a:cubicBezTo>
                    <a:pt x="75450" y="20551"/>
                    <a:pt x="74569" y="19181"/>
                    <a:pt x="73819" y="18366"/>
                  </a:cubicBezTo>
                  <a:cubicBezTo>
                    <a:pt x="71731" y="16050"/>
                    <a:pt x="71731" y="12494"/>
                    <a:pt x="73819" y="10178"/>
                  </a:cubicBezTo>
                  <a:cubicBezTo>
                    <a:pt x="74569" y="9363"/>
                    <a:pt x="75450" y="7993"/>
                    <a:pt x="75450" y="6133"/>
                  </a:cubicBezTo>
                  <a:cubicBezTo>
                    <a:pt x="75450" y="2741"/>
                    <a:pt x="72677" y="1"/>
                    <a:pt x="69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a:off x="1190625" y="1074000"/>
              <a:ext cx="3517250" cy="4383325"/>
            </a:xfrm>
            <a:custGeom>
              <a:rect b="b" l="l" r="r" t="t"/>
              <a:pathLst>
                <a:path extrusionOk="0" h="175333" w="140690">
                  <a:moveTo>
                    <a:pt x="6133" y="0"/>
                  </a:moveTo>
                  <a:cubicBezTo>
                    <a:pt x="2740" y="0"/>
                    <a:pt x="0" y="2740"/>
                    <a:pt x="0" y="6133"/>
                  </a:cubicBezTo>
                  <a:lnTo>
                    <a:pt x="0" y="32620"/>
                  </a:lnTo>
                  <a:lnTo>
                    <a:pt x="54116" y="32620"/>
                  </a:lnTo>
                  <a:cubicBezTo>
                    <a:pt x="57476" y="27629"/>
                    <a:pt x="63152" y="24465"/>
                    <a:pt x="69317" y="24465"/>
                  </a:cubicBezTo>
                  <a:cubicBezTo>
                    <a:pt x="79429" y="24465"/>
                    <a:pt x="87682" y="32685"/>
                    <a:pt x="87682" y="42830"/>
                  </a:cubicBezTo>
                  <a:cubicBezTo>
                    <a:pt x="87682" y="45668"/>
                    <a:pt x="86997" y="48441"/>
                    <a:pt x="85725" y="50985"/>
                  </a:cubicBezTo>
                  <a:cubicBezTo>
                    <a:pt x="86997" y="53497"/>
                    <a:pt x="87682" y="56270"/>
                    <a:pt x="87682" y="59140"/>
                  </a:cubicBezTo>
                  <a:cubicBezTo>
                    <a:pt x="87682" y="69252"/>
                    <a:pt x="79429" y="77473"/>
                    <a:pt x="69317" y="77473"/>
                  </a:cubicBezTo>
                  <a:cubicBezTo>
                    <a:pt x="63152" y="77473"/>
                    <a:pt x="57476" y="74308"/>
                    <a:pt x="54116" y="69318"/>
                  </a:cubicBezTo>
                  <a:lnTo>
                    <a:pt x="0" y="69318"/>
                  </a:lnTo>
                  <a:lnTo>
                    <a:pt x="0" y="105623"/>
                  </a:lnTo>
                  <a:cubicBezTo>
                    <a:pt x="0" y="109018"/>
                    <a:pt x="2777" y="111718"/>
                    <a:pt x="6085" y="111718"/>
                  </a:cubicBezTo>
                  <a:cubicBezTo>
                    <a:pt x="6433" y="111718"/>
                    <a:pt x="6787" y="111688"/>
                    <a:pt x="7144" y="111626"/>
                  </a:cubicBezTo>
                  <a:cubicBezTo>
                    <a:pt x="8090" y="111462"/>
                    <a:pt x="26389" y="108396"/>
                    <a:pt x="40775" y="104645"/>
                  </a:cubicBezTo>
                  <a:lnTo>
                    <a:pt x="40775" y="104645"/>
                  </a:lnTo>
                  <a:cubicBezTo>
                    <a:pt x="36828" y="126174"/>
                    <a:pt x="37024" y="148682"/>
                    <a:pt x="41427" y="170439"/>
                  </a:cubicBezTo>
                  <a:cubicBezTo>
                    <a:pt x="42014" y="173277"/>
                    <a:pt x="44526" y="175332"/>
                    <a:pt x="47429" y="175332"/>
                  </a:cubicBezTo>
                  <a:lnTo>
                    <a:pt x="71372" y="175332"/>
                  </a:lnTo>
                  <a:lnTo>
                    <a:pt x="71372" y="119193"/>
                  </a:lnTo>
                  <a:cubicBezTo>
                    <a:pt x="66349" y="115834"/>
                    <a:pt x="63217" y="110158"/>
                    <a:pt x="63217" y="103992"/>
                  </a:cubicBezTo>
                  <a:cubicBezTo>
                    <a:pt x="63217" y="93848"/>
                    <a:pt x="71438" y="85628"/>
                    <a:pt x="81550" y="85628"/>
                  </a:cubicBezTo>
                  <a:cubicBezTo>
                    <a:pt x="84388" y="85628"/>
                    <a:pt x="87193" y="86313"/>
                    <a:pt x="89705" y="87585"/>
                  </a:cubicBezTo>
                  <a:cubicBezTo>
                    <a:pt x="92216" y="86313"/>
                    <a:pt x="95022" y="85628"/>
                    <a:pt x="97860" y="85628"/>
                  </a:cubicBezTo>
                  <a:cubicBezTo>
                    <a:pt x="107972" y="85628"/>
                    <a:pt x="116225" y="93848"/>
                    <a:pt x="116225" y="103992"/>
                  </a:cubicBezTo>
                  <a:cubicBezTo>
                    <a:pt x="116225" y="110158"/>
                    <a:pt x="113060" y="115834"/>
                    <a:pt x="108070" y="119193"/>
                  </a:cubicBezTo>
                  <a:lnTo>
                    <a:pt x="108070" y="175332"/>
                  </a:lnTo>
                  <a:lnTo>
                    <a:pt x="134557" y="175332"/>
                  </a:lnTo>
                  <a:cubicBezTo>
                    <a:pt x="137949" y="175332"/>
                    <a:pt x="140689" y="172592"/>
                    <a:pt x="140689" y="169232"/>
                  </a:cubicBezTo>
                  <a:lnTo>
                    <a:pt x="140689" y="55063"/>
                  </a:lnTo>
                  <a:cubicBezTo>
                    <a:pt x="140689" y="24661"/>
                    <a:pt x="116029" y="0"/>
                    <a:pt x="85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a:off x="3076050" y="3520475"/>
              <a:ext cx="714400" cy="1936850"/>
            </a:xfrm>
            <a:custGeom>
              <a:rect b="b" l="l" r="r" t="t"/>
              <a:pathLst>
                <a:path extrusionOk="0" h="77474" w="28576">
                  <a:moveTo>
                    <a:pt x="6133" y="1"/>
                  </a:moveTo>
                  <a:cubicBezTo>
                    <a:pt x="2773" y="1"/>
                    <a:pt x="0" y="2741"/>
                    <a:pt x="0" y="6133"/>
                  </a:cubicBezTo>
                  <a:cubicBezTo>
                    <a:pt x="0" y="8678"/>
                    <a:pt x="1664" y="10961"/>
                    <a:pt x="4110" y="11842"/>
                  </a:cubicBezTo>
                  <a:cubicBezTo>
                    <a:pt x="6557" y="12690"/>
                    <a:pt x="8155" y="15006"/>
                    <a:pt x="8155" y="17616"/>
                  </a:cubicBezTo>
                  <a:lnTo>
                    <a:pt x="8155" y="77473"/>
                  </a:lnTo>
                  <a:lnTo>
                    <a:pt x="20420" y="77473"/>
                  </a:lnTo>
                  <a:lnTo>
                    <a:pt x="20420" y="17616"/>
                  </a:lnTo>
                  <a:cubicBezTo>
                    <a:pt x="20420" y="15006"/>
                    <a:pt x="22019" y="12690"/>
                    <a:pt x="24465" y="11842"/>
                  </a:cubicBezTo>
                  <a:cubicBezTo>
                    <a:pt x="26912" y="10961"/>
                    <a:pt x="28575" y="8678"/>
                    <a:pt x="28575" y="6133"/>
                  </a:cubicBezTo>
                  <a:cubicBezTo>
                    <a:pt x="28575" y="2741"/>
                    <a:pt x="25802" y="1"/>
                    <a:pt x="22443" y="1"/>
                  </a:cubicBezTo>
                  <a:cubicBezTo>
                    <a:pt x="20551" y="1"/>
                    <a:pt x="19181" y="882"/>
                    <a:pt x="18398" y="1599"/>
                  </a:cubicBezTo>
                  <a:cubicBezTo>
                    <a:pt x="17223" y="2643"/>
                    <a:pt x="15756" y="3165"/>
                    <a:pt x="14288" y="3165"/>
                  </a:cubicBezTo>
                  <a:cubicBezTo>
                    <a:pt x="12820" y="3165"/>
                    <a:pt x="11352" y="2643"/>
                    <a:pt x="10178" y="1599"/>
                  </a:cubicBezTo>
                  <a:cubicBezTo>
                    <a:pt x="9395" y="882"/>
                    <a:pt x="8025" y="1"/>
                    <a:pt x="6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3"/>
            <p:cNvSpPr/>
            <p:nvPr/>
          </p:nvSpPr>
          <p:spPr>
            <a:xfrm>
              <a:off x="5263200" y="304400"/>
              <a:ext cx="924800" cy="1157800"/>
            </a:xfrm>
            <a:custGeom>
              <a:rect b="b" l="l" r="r" t="t"/>
              <a:pathLst>
                <a:path extrusionOk="0" h="46312" w="36992">
                  <a:moveTo>
                    <a:pt x="12433" y="0"/>
                  </a:moveTo>
                  <a:cubicBezTo>
                    <a:pt x="9457" y="0"/>
                    <a:pt x="6449" y="1076"/>
                    <a:pt x="4045" y="3351"/>
                  </a:cubicBezTo>
                  <a:lnTo>
                    <a:pt x="1" y="7200"/>
                  </a:lnTo>
                  <a:lnTo>
                    <a:pt x="18235" y="46311"/>
                  </a:lnTo>
                  <a:lnTo>
                    <a:pt x="23780" y="45659"/>
                  </a:lnTo>
                  <a:cubicBezTo>
                    <a:pt x="32066" y="44713"/>
                    <a:pt x="36992" y="35906"/>
                    <a:pt x="33469" y="28338"/>
                  </a:cubicBezTo>
                  <a:lnTo>
                    <a:pt x="23552" y="7070"/>
                  </a:lnTo>
                  <a:cubicBezTo>
                    <a:pt x="21425" y="2500"/>
                    <a:pt x="16967" y="0"/>
                    <a:pt x="124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a:off x="4663000" y="706200"/>
              <a:ext cx="735600" cy="830000"/>
            </a:xfrm>
            <a:custGeom>
              <a:rect b="b" l="l" r="r" t="t"/>
              <a:pathLst>
                <a:path extrusionOk="0" h="33200" w="29424">
                  <a:moveTo>
                    <a:pt x="14614" y="1"/>
                  </a:moveTo>
                  <a:lnTo>
                    <a:pt x="5774" y="8384"/>
                  </a:lnTo>
                  <a:cubicBezTo>
                    <a:pt x="1273" y="12625"/>
                    <a:pt x="0" y="19279"/>
                    <a:pt x="2610" y="24890"/>
                  </a:cubicBezTo>
                  <a:cubicBezTo>
                    <a:pt x="5021" y="30008"/>
                    <a:pt x="10146" y="33199"/>
                    <a:pt x="15683" y="33199"/>
                  </a:cubicBezTo>
                  <a:cubicBezTo>
                    <a:pt x="16215" y="33199"/>
                    <a:pt x="16751" y="33170"/>
                    <a:pt x="17289" y="33110"/>
                  </a:cubicBezTo>
                  <a:lnTo>
                    <a:pt x="29424" y="31707"/>
                  </a:lnTo>
                  <a:lnTo>
                    <a:pt x="146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3"/>
            <p:cNvSpPr/>
            <p:nvPr/>
          </p:nvSpPr>
          <p:spPr>
            <a:xfrm>
              <a:off x="4876650" y="238225"/>
              <a:ext cx="386575" cy="468000"/>
            </a:xfrm>
            <a:custGeom>
              <a:rect b="b" l="l" r="r" t="t"/>
              <a:pathLst>
                <a:path extrusionOk="0" h="18720" w="15463">
                  <a:moveTo>
                    <a:pt x="6975" y="0"/>
                  </a:moveTo>
                  <a:cubicBezTo>
                    <a:pt x="6103" y="0"/>
                    <a:pt x="5216" y="188"/>
                    <a:pt x="4372" y="583"/>
                  </a:cubicBezTo>
                  <a:cubicBezTo>
                    <a:pt x="1306" y="1986"/>
                    <a:pt x="1" y="5639"/>
                    <a:pt x="1403" y="8706"/>
                  </a:cubicBezTo>
                  <a:lnTo>
                    <a:pt x="6101" y="18720"/>
                  </a:lnTo>
                  <a:lnTo>
                    <a:pt x="15463" y="9847"/>
                  </a:lnTo>
                  <a:lnTo>
                    <a:pt x="12494" y="3519"/>
                  </a:lnTo>
                  <a:cubicBezTo>
                    <a:pt x="11454" y="1297"/>
                    <a:pt x="9267" y="0"/>
                    <a:pt x="6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3"/>
            <p:cNvSpPr/>
            <p:nvPr/>
          </p:nvSpPr>
          <p:spPr>
            <a:xfrm>
              <a:off x="5398575" y="1462175"/>
              <a:ext cx="1032450" cy="1668725"/>
            </a:xfrm>
            <a:custGeom>
              <a:rect b="b" l="l" r="r" t="t"/>
              <a:pathLst>
                <a:path extrusionOk="0" h="66749" w="41298">
                  <a:moveTo>
                    <a:pt x="12820" y="0"/>
                  </a:moveTo>
                  <a:lnTo>
                    <a:pt x="1" y="1468"/>
                  </a:lnTo>
                  <a:lnTo>
                    <a:pt x="28804" y="63218"/>
                  </a:lnTo>
                  <a:cubicBezTo>
                    <a:pt x="29825" y="65450"/>
                    <a:pt x="32039" y="66749"/>
                    <a:pt x="34351" y="66749"/>
                  </a:cubicBezTo>
                  <a:cubicBezTo>
                    <a:pt x="35215" y="66749"/>
                    <a:pt x="36092" y="66568"/>
                    <a:pt x="36926" y="66186"/>
                  </a:cubicBezTo>
                  <a:cubicBezTo>
                    <a:pt x="39992" y="64751"/>
                    <a:pt x="41297" y="61097"/>
                    <a:pt x="39862" y="58031"/>
                  </a:cubicBezTo>
                  <a:lnTo>
                    <a:pt x="128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43"/>
          <p:cNvGrpSpPr/>
          <p:nvPr/>
        </p:nvGrpSpPr>
        <p:grpSpPr>
          <a:xfrm>
            <a:off x="2524328" y="3690733"/>
            <a:ext cx="385699" cy="385699"/>
            <a:chOff x="1190625" y="238125"/>
            <a:chExt cx="5219200" cy="5219200"/>
          </a:xfrm>
        </p:grpSpPr>
        <p:sp>
          <p:nvSpPr>
            <p:cNvPr id="568" name="Google Shape;568;p43"/>
            <p:cNvSpPr/>
            <p:nvPr/>
          </p:nvSpPr>
          <p:spPr>
            <a:xfrm>
              <a:off x="3239950" y="238125"/>
              <a:ext cx="1121350" cy="1386350"/>
            </a:xfrm>
            <a:custGeom>
              <a:rect b="b" l="l" r="r" t="t"/>
              <a:pathLst>
                <a:path extrusionOk="0" h="55454" w="44854">
                  <a:moveTo>
                    <a:pt x="12233" y="0"/>
                  </a:moveTo>
                  <a:lnTo>
                    <a:pt x="12233" y="29521"/>
                  </a:lnTo>
                  <a:cubicBezTo>
                    <a:pt x="12233" y="32326"/>
                    <a:pt x="10341" y="34740"/>
                    <a:pt x="7634" y="35458"/>
                  </a:cubicBezTo>
                  <a:cubicBezTo>
                    <a:pt x="3132" y="36599"/>
                    <a:pt x="1" y="40644"/>
                    <a:pt x="1" y="45276"/>
                  </a:cubicBezTo>
                  <a:cubicBezTo>
                    <a:pt x="1" y="50887"/>
                    <a:pt x="4568" y="55454"/>
                    <a:pt x="10178" y="55454"/>
                  </a:cubicBezTo>
                  <a:cubicBezTo>
                    <a:pt x="13114" y="55454"/>
                    <a:pt x="15821" y="54214"/>
                    <a:pt x="17811" y="51931"/>
                  </a:cubicBezTo>
                  <a:cubicBezTo>
                    <a:pt x="19034" y="50528"/>
                    <a:pt x="20722" y="49827"/>
                    <a:pt x="22411" y="49827"/>
                  </a:cubicBezTo>
                  <a:cubicBezTo>
                    <a:pt x="24099" y="49827"/>
                    <a:pt x="25787" y="50528"/>
                    <a:pt x="27010" y="51931"/>
                  </a:cubicBezTo>
                  <a:cubicBezTo>
                    <a:pt x="29000" y="54214"/>
                    <a:pt x="31707" y="55454"/>
                    <a:pt x="34643" y="55454"/>
                  </a:cubicBezTo>
                  <a:cubicBezTo>
                    <a:pt x="40254" y="55454"/>
                    <a:pt x="44853" y="50887"/>
                    <a:pt x="44853" y="45276"/>
                  </a:cubicBezTo>
                  <a:cubicBezTo>
                    <a:pt x="44853" y="40644"/>
                    <a:pt x="41689" y="36599"/>
                    <a:pt x="37187" y="35458"/>
                  </a:cubicBezTo>
                  <a:cubicBezTo>
                    <a:pt x="34480" y="34740"/>
                    <a:pt x="32621" y="32326"/>
                    <a:pt x="32621" y="29521"/>
                  </a:cubicBezTo>
                  <a:lnTo>
                    <a:pt x="326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a:off x="3239950" y="2541900"/>
              <a:ext cx="1120525" cy="1386350"/>
            </a:xfrm>
            <a:custGeom>
              <a:rect b="b" l="l" r="r" t="t"/>
              <a:pathLst>
                <a:path extrusionOk="0" h="55454" w="44821">
                  <a:moveTo>
                    <a:pt x="10178" y="0"/>
                  </a:moveTo>
                  <a:cubicBezTo>
                    <a:pt x="4568" y="0"/>
                    <a:pt x="1" y="4567"/>
                    <a:pt x="1" y="10210"/>
                  </a:cubicBezTo>
                  <a:cubicBezTo>
                    <a:pt x="1" y="14810"/>
                    <a:pt x="3132" y="18854"/>
                    <a:pt x="7634" y="19996"/>
                  </a:cubicBezTo>
                  <a:cubicBezTo>
                    <a:pt x="10341" y="20714"/>
                    <a:pt x="12201" y="23128"/>
                    <a:pt x="12201" y="25933"/>
                  </a:cubicBezTo>
                  <a:lnTo>
                    <a:pt x="12201" y="55454"/>
                  </a:lnTo>
                  <a:lnTo>
                    <a:pt x="32588" y="55454"/>
                  </a:lnTo>
                  <a:lnTo>
                    <a:pt x="32588" y="25933"/>
                  </a:lnTo>
                  <a:cubicBezTo>
                    <a:pt x="32588" y="23128"/>
                    <a:pt x="34480" y="20714"/>
                    <a:pt x="37187" y="19996"/>
                  </a:cubicBezTo>
                  <a:cubicBezTo>
                    <a:pt x="41689" y="18854"/>
                    <a:pt x="44820" y="14810"/>
                    <a:pt x="44820" y="10210"/>
                  </a:cubicBezTo>
                  <a:cubicBezTo>
                    <a:pt x="44820" y="4567"/>
                    <a:pt x="40254" y="0"/>
                    <a:pt x="34643" y="0"/>
                  </a:cubicBezTo>
                  <a:cubicBezTo>
                    <a:pt x="31707" y="0"/>
                    <a:pt x="29000" y="1240"/>
                    <a:pt x="27010" y="3523"/>
                  </a:cubicBezTo>
                  <a:cubicBezTo>
                    <a:pt x="25787" y="4926"/>
                    <a:pt x="24099" y="5627"/>
                    <a:pt x="22411" y="5627"/>
                  </a:cubicBezTo>
                  <a:cubicBezTo>
                    <a:pt x="20722" y="5627"/>
                    <a:pt x="19034" y="4926"/>
                    <a:pt x="17811" y="3523"/>
                  </a:cubicBezTo>
                  <a:cubicBezTo>
                    <a:pt x="15821" y="1240"/>
                    <a:pt x="13114" y="0"/>
                    <a:pt x="10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a:off x="3239950" y="1838125"/>
              <a:ext cx="1121350" cy="490125"/>
            </a:xfrm>
            <a:custGeom>
              <a:rect b="b" l="l" r="r" t="t"/>
              <a:pathLst>
                <a:path extrusionOk="0" h="19605" w="44854">
                  <a:moveTo>
                    <a:pt x="22411" y="0"/>
                  </a:moveTo>
                  <a:cubicBezTo>
                    <a:pt x="18790" y="2381"/>
                    <a:pt x="14549" y="3686"/>
                    <a:pt x="10178" y="3686"/>
                  </a:cubicBezTo>
                  <a:cubicBezTo>
                    <a:pt x="7764" y="3686"/>
                    <a:pt x="5416" y="3295"/>
                    <a:pt x="3230" y="2577"/>
                  </a:cubicBezTo>
                  <a:cubicBezTo>
                    <a:pt x="1534" y="4339"/>
                    <a:pt x="1" y="6785"/>
                    <a:pt x="1" y="9819"/>
                  </a:cubicBezTo>
                  <a:cubicBezTo>
                    <a:pt x="1" y="12820"/>
                    <a:pt x="1534" y="15266"/>
                    <a:pt x="3230" y="17028"/>
                  </a:cubicBezTo>
                  <a:cubicBezTo>
                    <a:pt x="5416" y="16310"/>
                    <a:pt x="7764" y="15919"/>
                    <a:pt x="10178" y="15919"/>
                  </a:cubicBezTo>
                  <a:cubicBezTo>
                    <a:pt x="14549" y="15919"/>
                    <a:pt x="18790" y="17223"/>
                    <a:pt x="22411" y="19605"/>
                  </a:cubicBezTo>
                  <a:cubicBezTo>
                    <a:pt x="26031" y="17223"/>
                    <a:pt x="30272" y="15919"/>
                    <a:pt x="34643" y="15919"/>
                  </a:cubicBezTo>
                  <a:cubicBezTo>
                    <a:pt x="37057" y="15919"/>
                    <a:pt x="39406" y="16310"/>
                    <a:pt x="41591" y="17028"/>
                  </a:cubicBezTo>
                  <a:cubicBezTo>
                    <a:pt x="43287" y="15266"/>
                    <a:pt x="44853" y="12820"/>
                    <a:pt x="44853" y="9819"/>
                  </a:cubicBezTo>
                  <a:cubicBezTo>
                    <a:pt x="44853" y="6785"/>
                    <a:pt x="43287" y="4339"/>
                    <a:pt x="41591" y="2577"/>
                  </a:cubicBezTo>
                  <a:cubicBezTo>
                    <a:pt x="39406" y="3295"/>
                    <a:pt x="37057" y="3686"/>
                    <a:pt x="34643" y="3686"/>
                  </a:cubicBezTo>
                  <a:cubicBezTo>
                    <a:pt x="30272" y="3686"/>
                    <a:pt x="26031" y="2381"/>
                    <a:pt x="22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p:nvPr/>
          </p:nvSpPr>
          <p:spPr>
            <a:xfrm>
              <a:off x="4361275" y="238125"/>
              <a:ext cx="2048550" cy="3690125"/>
            </a:xfrm>
            <a:custGeom>
              <a:rect b="b" l="l" r="r" t="t"/>
              <a:pathLst>
                <a:path extrusionOk="0" h="147605" w="81942">
                  <a:moveTo>
                    <a:pt x="0" y="0"/>
                  </a:moveTo>
                  <a:lnTo>
                    <a:pt x="0" y="25346"/>
                  </a:lnTo>
                  <a:cubicBezTo>
                    <a:pt x="7372" y="29097"/>
                    <a:pt x="12232" y="36730"/>
                    <a:pt x="12232" y="45276"/>
                  </a:cubicBezTo>
                  <a:cubicBezTo>
                    <a:pt x="12232" y="50724"/>
                    <a:pt x="10243" y="55747"/>
                    <a:pt x="6981" y="59662"/>
                  </a:cubicBezTo>
                  <a:cubicBezTo>
                    <a:pt x="10373" y="63837"/>
                    <a:pt x="12232" y="68665"/>
                    <a:pt x="12232" y="73819"/>
                  </a:cubicBezTo>
                  <a:cubicBezTo>
                    <a:pt x="12232" y="78940"/>
                    <a:pt x="10373" y="83768"/>
                    <a:pt x="6981" y="87943"/>
                  </a:cubicBezTo>
                  <a:cubicBezTo>
                    <a:pt x="10243" y="91858"/>
                    <a:pt x="12232" y="96881"/>
                    <a:pt x="12232" y="102361"/>
                  </a:cubicBezTo>
                  <a:cubicBezTo>
                    <a:pt x="12232" y="110875"/>
                    <a:pt x="7372" y="118508"/>
                    <a:pt x="0" y="122259"/>
                  </a:cubicBezTo>
                  <a:lnTo>
                    <a:pt x="0" y="147605"/>
                  </a:lnTo>
                  <a:lnTo>
                    <a:pt x="81941" y="147605"/>
                  </a:lnTo>
                  <a:lnTo>
                    <a:pt x="81941" y="22442"/>
                  </a:lnTo>
                  <a:cubicBezTo>
                    <a:pt x="81941" y="10047"/>
                    <a:pt x="71894" y="0"/>
                    <a:pt x="59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p:nvPr/>
          </p:nvSpPr>
          <p:spPr>
            <a:xfrm>
              <a:off x="1190625" y="238125"/>
              <a:ext cx="2049350" cy="3690125"/>
            </a:xfrm>
            <a:custGeom>
              <a:rect b="b" l="l" r="r" t="t"/>
              <a:pathLst>
                <a:path extrusionOk="0" h="147605" w="81974">
                  <a:moveTo>
                    <a:pt x="50985" y="24465"/>
                  </a:moveTo>
                  <a:cubicBezTo>
                    <a:pt x="54345" y="24465"/>
                    <a:pt x="57085" y="27205"/>
                    <a:pt x="57085" y="30597"/>
                  </a:cubicBezTo>
                  <a:cubicBezTo>
                    <a:pt x="57085" y="33957"/>
                    <a:pt x="54345" y="36697"/>
                    <a:pt x="50985" y="36697"/>
                  </a:cubicBezTo>
                  <a:lnTo>
                    <a:pt x="30597" y="36697"/>
                  </a:lnTo>
                  <a:cubicBezTo>
                    <a:pt x="27205" y="36697"/>
                    <a:pt x="24465" y="33957"/>
                    <a:pt x="24465" y="30597"/>
                  </a:cubicBezTo>
                  <a:cubicBezTo>
                    <a:pt x="24465" y="27205"/>
                    <a:pt x="27205" y="24465"/>
                    <a:pt x="30597" y="24465"/>
                  </a:cubicBezTo>
                  <a:close/>
                  <a:moveTo>
                    <a:pt x="50985" y="48930"/>
                  </a:moveTo>
                  <a:cubicBezTo>
                    <a:pt x="54345" y="48930"/>
                    <a:pt x="57085" y="51670"/>
                    <a:pt x="57085" y="55062"/>
                  </a:cubicBezTo>
                  <a:cubicBezTo>
                    <a:pt x="57085" y="58422"/>
                    <a:pt x="54345" y="61162"/>
                    <a:pt x="50985" y="61162"/>
                  </a:cubicBezTo>
                  <a:lnTo>
                    <a:pt x="30597" y="61162"/>
                  </a:lnTo>
                  <a:cubicBezTo>
                    <a:pt x="27205" y="61162"/>
                    <a:pt x="24465" y="58422"/>
                    <a:pt x="24465" y="55062"/>
                  </a:cubicBezTo>
                  <a:cubicBezTo>
                    <a:pt x="24465" y="51670"/>
                    <a:pt x="27205" y="48930"/>
                    <a:pt x="30597" y="48930"/>
                  </a:cubicBezTo>
                  <a:close/>
                  <a:moveTo>
                    <a:pt x="22442" y="0"/>
                  </a:moveTo>
                  <a:cubicBezTo>
                    <a:pt x="10047" y="0"/>
                    <a:pt x="0" y="10047"/>
                    <a:pt x="0" y="22442"/>
                  </a:cubicBezTo>
                  <a:lnTo>
                    <a:pt x="0" y="147605"/>
                  </a:lnTo>
                  <a:lnTo>
                    <a:pt x="81974" y="147605"/>
                  </a:lnTo>
                  <a:lnTo>
                    <a:pt x="81974" y="122259"/>
                  </a:lnTo>
                  <a:cubicBezTo>
                    <a:pt x="74569" y="118508"/>
                    <a:pt x="69741" y="110875"/>
                    <a:pt x="69741" y="102361"/>
                  </a:cubicBezTo>
                  <a:cubicBezTo>
                    <a:pt x="69741" y="96881"/>
                    <a:pt x="71698" y="91858"/>
                    <a:pt x="74960" y="87943"/>
                  </a:cubicBezTo>
                  <a:cubicBezTo>
                    <a:pt x="71568" y="83768"/>
                    <a:pt x="69741" y="78940"/>
                    <a:pt x="69741" y="73819"/>
                  </a:cubicBezTo>
                  <a:cubicBezTo>
                    <a:pt x="69741" y="68665"/>
                    <a:pt x="71568" y="63837"/>
                    <a:pt x="74960" y="59662"/>
                  </a:cubicBezTo>
                  <a:cubicBezTo>
                    <a:pt x="71698" y="55747"/>
                    <a:pt x="69741" y="50724"/>
                    <a:pt x="69741" y="45276"/>
                  </a:cubicBezTo>
                  <a:cubicBezTo>
                    <a:pt x="69741" y="36730"/>
                    <a:pt x="74569" y="29097"/>
                    <a:pt x="81974" y="25346"/>
                  </a:cubicBezTo>
                  <a:lnTo>
                    <a:pt x="819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p:nvPr/>
          </p:nvSpPr>
          <p:spPr>
            <a:xfrm>
              <a:off x="1190625" y="4234050"/>
              <a:ext cx="5219200" cy="1223275"/>
            </a:xfrm>
            <a:custGeom>
              <a:rect b="b" l="l" r="r" t="t"/>
              <a:pathLst>
                <a:path extrusionOk="0" h="48931" w="208768">
                  <a:moveTo>
                    <a:pt x="79527" y="18365"/>
                  </a:moveTo>
                  <a:cubicBezTo>
                    <a:pt x="82887" y="18365"/>
                    <a:pt x="85627" y="21073"/>
                    <a:pt x="85627" y="24465"/>
                  </a:cubicBezTo>
                  <a:cubicBezTo>
                    <a:pt x="85627" y="27858"/>
                    <a:pt x="82887" y="30598"/>
                    <a:pt x="79527" y="30598"/>
                  </a:cubicBezTo>
                  <a:lnTo>
                    <a:pt x="30597" y="30598"/>
                  </a:lnTo>
                  <a:cubicBezTo>
                    <a:pt x="27205" y="30598"/>
                    <a:pt x="24465" y="27858"/>
                    <a:pt x="24465" y="24465"/>
                  </a:cubicBezTo>
                  <a:cubicBezTo>
                    <a:pt x="24465" y="21073"/>
                    <a:pt x="27205" y="18365"/>
                    <a:pt x="30597" y="18365"/>
                  </a:cubicBezTo>
                  <a:close/>
                  <a:moveTo>
                    <a:pt x="129273" y="18365"/>
                  </a:moveTo>
                  <a:cubicBezTo>
                    <a:pt x="132632" y="18365"/>
                    <a:pt x="135372" y="21073"/>
                    <a:pt x="135372" y="24465"/>
                  </a:cubicBezTo>
                  <a:cubicBezTo>
                    <a:pt x="135372" y="27858"/>
                    <a:pt x="132632" y="30598"/>
                    <a:pt x="129273" y="30598"/>
                  </a:cubicBezTo>
                  <a:cubicBezTo>
                    <a:pt x="125880" y="30598"/>
                    <a:pt x="123140" y="27858"/>
                    <a:pt x="123140" y="24465"/>
                  </a:cubicBezTo>
                  <a:cubicBezTo>
                    <a:pt x="123140" y="21073"/>
                    <a:pt x="125880" y="18365"/>
                    <a:pt x="129273" y="18365"/>
                  </a:cubicBezTo>
                  <a:close/>
                  <a:moveTo>
                    <a:pt x="153737" y="18365"/>
                  </a:moveTo>
                  <a:cubicBezTo>
                    <a:pt x="157097" y="18365"/>
                    <a:pt x="159837" y="21073"/>
                    <a:pt x="159837" y="24465"/>
                  </a:cubicBezTo>
                  <a:cubicBezTo>
                    <a:pt x="159837" y="27858"/>
                    <a:pt x="157097" y="30598"/>
                    <a:pt x="153737" y="30598"/>
                  </a:cubicBezTo>
                  <a:cubicBezTo>
                    <a:pt x="150345" y="30598"/>
                    <a:pt x="147605" y="27858"/>
                    <a:pt x="147605" y="24465"/>
                  </a:cubicBezTo>
                  <a:cubicBezTo>
                    <a:pt x="147605" y="21073"/>
                    <a:pt x="150345" y="18365"/>
                    <a:pt x="153737" y="18365"/>
                  </a:cubicBezTo>
                  <a:close/>
                  <a:moveTo>
                    <a:pt x="178202" y="18365"/>
                  </a:moveTo>
                  <a:cubicBezTo>
                    <a:pt x="181562" y="18365"/>
                    <a:pt x="184302" y="21073"/>
                    <a:pt x="184302" y="24465"/>
                  </a:cubicBezTo>
                  <a:cubicBezTo>
                    <a:pt x="184302" y="27858"/>
                    <a:pt x="181562" y="30598"/>
                    <a:pt x="178202" y="30598"/>
                  </a:cubicBezTo>
                  <a:cubicBezTo>
                    <a:pt x="174810" y="30598"/>
                    <a:pt x="172070" y="27858"/>
                    <a:pt x="172070" y="24465"/>
                  </a:cubicBezTo>
                  <a:cubicBezTo>
                    <a:pt x="172070" y="21073"/>
                    <a:pt x="174810" y="18365"/>
                    <a:pt x="178202" y="18365"/>
                  </a:cubicBezTo>
                  <a:close/>
                  <a:moveTo>
                    <a:pt x="0" y="0"/>
                  </a:moveTo>
                  <a:lnTo>
                    <a:pt x="0" y="26520"/>
                  </a:lnTo>
                  <a:cubicBezTo>
                    <a:pt x="0" y="38883"/>
                    <a:pt x="10047" y="48930"/>
                    <a:pt x="22442" y="48930"/>
                  </a:cubicBezTo>
                  <a:lnTo>
                    <a:pt x="186357" y="48930"/>
                  </a:lnTo>
                  <a:cubicBezTo>
                    <a:pt x="198720" y="48930"/>
                    <a:pt x="208767" y="38883"/>
                    <a:pt x="208767" y="26520"/>
                  </a:cubicBezTo>
                  <a:lnTo>
                    <a:pt x="2087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43"/>
          <p:cNvSpPr/>
          <p:nvPr/>
        </p:nvSpPr>
        <p:spPr>
          <a:xfrm>
            <a:off x="6720677" y="44105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4"/>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a:t>
            </a:r>
            <a:r>
              <a:rPr lang="en"/>
              <a:t>bout the disease</a:t>
            </a:r>
            <a:endParaRPr/>
          </a:p>
        </p:txBody>
      </p:sp>
      <p:sp>
        <p:nvSpPr>
          <p:cNvPr id="580" name="Google Shape;580;p44"/>
          <p:cNvSpPr/>
          <p:nvPr/>
        </p:nvSpPr>
        <p:spPr>
          <a:xfrm flipH="1">
            <a:off x="2539582" y="3895230"/>
            <a:ext cx="4064700" cy="384300"/>
          </a:xfrm>
          <a:prstGeom prst="rect">
            <a:avLst/>
          </a:prstGeom>
          <a:solidFill>
            <a:srgbClr val="F3EFEA">
              <a:alpha val="54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Space Grotesk Medium"/>
                <a:ea typeface="Space Grotesk Medium"/>
                <a:cs typeface="Space Grotesk Medium"/>
                <a:sym typeface="Space Grotesk Medium"/>
              </a:rPr>
              <a:t>ACUTE GOUT</a:t>
            </a:r>
            <a:endParaRPr sz="1900">
              <a:solidFill>
                <a:schemeClr val="dk1"/>
              </a:solidFill>
              <a:latin typeface="Space Grotesk Medium"/>
              <a:ea typeface="Space Grotesk Medium"/>
              <a:cs typeface="Space Grotesk Medium"/>
              <a:sym typeface="Space Grotesk Medium"/>
            </a:endParaRPr>
          </a:p>
        </p:txBody>
      </p:sp>
      <p:sp>
        <p:nvSpPr>
          <p:cNvPr id="581" name="Google Shape;581;p44"/>
          <p:cNvSpPr/>
          <p:nvPr/>
        </p:nvSpPr>
        <p:spPr>
          <a:xfrm flipH="1">
            <a:off x="2539588" y="3265687"/>
            <a:ext cx="4064700" cy="384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Interaction with inflammatory system</a:t>
            </a:r>
            <a:endParaRPr sz="1900">
              <a:solidFill>
                <a:schemeClr val="dk1"/>
              </a:solidFill>
              <a:latin typeface="Space Grotesk Medium"/>
              <a:ea typeface="Space Grotesk Medium"/>
              <a:cs typeface="Space Grotesk Medium"/>
              <a:sym typeface="Space Grotesk Medium"/>
            </a:endParaRPr>
          </a:p>
        </p:txBody>
      </p:sp>
      <p:sp>
        <p:nvSpPr>
          <p:cNvPr id="582" name="Google Shape;582;p44"/>
          <p:cNvSpPr/>
          <p:nvPr/>
        </p:nvSpPr>
        <p:spPr>
          <a:xfrm flipH="1">
            <a:off x="2539725" y="2636144"/>
            <a:ext cx="4064700" cy="384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Urate crystal formation</a:t>
            </a:r>
            <a:endParaRPr sz="1900">
              <a:solidFill>
                <a:schemeClr val="dk1"/>
              </a:solidFill>
              <a:latin typeface="Space Grotesk Medium"/>
              <a:ea typeface="Space Grotesk Medium"/>
              <a:cs typeface="Space Grotesk Medium"/>
              <a:sym typeface="Space Grotesk Medium"/>
            </a:endParaRPr>
          </a:p>
        </p:txBody>
      </p:sp>
      <p:sp>
        <p:nvSpPr>
          <p:cNvPr id="583" name="Google Shape;583;p44"/>
          <p:cNvSpPr txBox="1"/>
          <p:nvPr/>
        </p:nvSpPr>
        <p:spPr>
          <a:xfrm>
            <a:off x="793550" y="1339350"/>
            <a:ext cx="2991000" cy="407700"/>
          </a:xfrm>
          <a:prstGeom prst="rect">
            <a:avLst/>
          </a:prstGeom>
          <a:gradFill>
            <a:gsLst>
              <a:gs pos="0">
                <a:schemeClr val="dk2"/>
              </a:gs>
              <a:gs pos="100000">
                <a:srgbClr val="FFFFFF">
                  <a:alpha val="0"/>
                </a:srgbClr>
              </a:gs>
            </a:gsLst>
            <a:lin ang="2698631" scaled="0"/>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Under-excretion of uric acid</a:t>
            </a:r>
            <a:endParaRPr>
              <a:solidFill>
                <a:schemeClr val="dk1"/>
              </a:solidFill>
              <a:latin typeface="Didact Gothic"/>
              <a:ea typeface="Didact Gothic"/>
              <a:cs typeface="Didact Gothic"/>
              <a:sym typeface="Didact Gothic"/>
            </a:endParaRPr>
          </a:p>
        </p:txBody>
      </p:sp>
      <p:sp>
        <p:nvSpPr>
          <p:cNvPr id="584" name="Google Shape;584;p44"/>
          <p:cNvSpPr txBox="1"/>
          <p:nvPr/>
        </p:nvSpPr>
        <p:spPr>
          <a:xfrm>
            <a:off x="5359450" y="1339350"/>
            <a:ext cx="2991000" cy="407700"/>
          </a:xfrm>
          <a:prstGeom prst="rect">
            <a:avLst/>
          </a:prstGeom>
          <a:gradFill>
            <a:gsLst>
              <a:gs pos="0">
                <a:schemeClr val="dk2"/>
              </a:gs>
              <a:gs pos="100000">
                <a:srgbClr val="FFFFFF">
                  <a:alpha val="0"/>
                </a:srgbClr>
              </a:gs>
            </a:gsLst>
            <a:lin ang="2698631" scaled="0"/>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Overproduction of uric acid</a:t>
            </a:r>
            <a:endParaRPr>
              <a:solidFill>
                <a:schemeClr val="dk1"/>
              </a:solidFill>
              <a:latin typeface="Didact Gothic"/>
              <a:ea typeface="Didact Gothic"/>
              <a:cs typeface="Didact Gothic"/>
              <a:sym typeface="Didact Gothic"/>
            </a:endParaRPr>
          </a:p>
        </p:txBody>
      </p:sp>
      <p:cxnSp>
        <p:nvCxnSpPr>
          <p:cNvPr id="585" name="Google Shape;585;p44"/>
          <p:cNvCxnSpPr/>
          <p:nvPr/>
        </p:nvCxnSpPr>
        <p:spPr>
          <a:xfrm flipH="1" rot="-5400000">
            <a:off x="4572087" y="2985634"/>
            <a:ext cx="6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86" name="Google Shape;586;p44"/>
          <p:cNvCxnSpPr>
            <a:stCxn id="581" idx="0"/>
            <a:endCxn id="582" idx="2"/>
          </p:cNvCxnSpPr>
          <p:nvPr/>
        </p:nvCxnSpPr>
        <p:spPr>
          <a:xfrm rot="-5400000">
            <a:off x="4449688" y="3142837"/>
            <a:ext cx="245100" cy="600"/>
          </a:xfrm>
          <a:prstGeom prst="bentConnector3">
            <a:avLst>
              <a:gd fmla="val 50029" name="adj1"/>
            </a:avLst>
          </a:prstGeom>
          <a:noFill/>
          <a:ln cap="flat" cmpd="sng" w="9525">
            <a:solidFill>
              <a:schemeClr val="dk1"/>
            </a:solidFill>
            <a:prstDash val="solid"/>
            <a:round/>
            <a:headEnd len="med" w="med" type="triangle"/>
            <a:tailEnd len="med" w="med" type="none"/>
          </a:ln>
        </p:spPr>
      </p:cxnSp>
      <p:cxnSp>
        <p:nvCxnSpPr>
          <p:cNvPr id="587" name="Google Shape;587;p44"/>
          <p:cNvCxnSpPr>
            <a:stCxn id="580" idx="0"/>
            <a:endCxn id="581" idx="2"/>
          </p:cNvCxnSpPr>
          <p:nvPr/>
        </p:nvCxnSpPr>
        <p:spPr>
          <a:xfrm rot="-5400000">
            <a:off x="4449682" y="3772380"/>
            <a:ext cx="245100" cy="600"/>
          </a:xfrm>
          <a:prstGeom prst="bentConnector3">
            <a:avLst>
              <a:gd fmla="val 50029" name="adj1"/>
            </a:avLst>
          </a:prstGeom>
          <a:noFill/>
          <a:ln cap="flat" cmpd="sng" w="9525">
            <a:solidFill>
              <a:schemeClr val="dk1"/>
            </a:solidFill>
            <a:prstDash val="solid"/>
            <a:round/>
            <a:headEnd len="med" w="med" type="triangle"/>
            <a:tailEnd len="med" w="med" type="none"/>
          </a:ln>
        </p:spPr>
      </p:cxnSp>
      <p:sp>
        <p:nvSpPr>
          <p:cNvPr id="588" name="Google Shape;588;p44"/>
          <p:cNvSpPr/>
          <p:nvPr/>
        </p:nvSpPr>
        <p:spPr>
          <a:xfrm flipH="1">
            <a:off x="2539647" y="2006600"/>
            <a:ext cx="4064700" cy="384300"/>
          </a:xfrm>
          <a:prstGeom prst="rect">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Elevated uric acid levels</a:t>
            </a:r>
            <a:endParaRPr sz="1900">
              <a:solidFill>
                <a:schemeClr val="dk1"/>
              </a:solidFill>
              <a:latin typeface="Space Grotesk Medium"/>
              <a:ea typeface="Space Grotesk Medium"/>
              <a:cs typeface="Space Grotesk Medium"/>
              <a:sym typeface="Space Grotesk Medium"/>
            </a:endParaRPr>
          </a:p>
        </p:txBody>
      </p:sp>
      <p:cxnSp>
        <p:nvCxnSpPr>
          <p:cNvPr id="589" name="Google Shape;589;p44"/>
          <p:cNvCxnSpPr>
            <a:endCxn id="588" idx="2"/>
          </p:cNvCxnSpPr>
          <p:nvPr/>
        </p:nvCxnSpPr>
        <p:spPr>
          <a:xfrm rot="-5400000">
            <a:off x="4423947" y="2538350"/>
            <a:ext cx="295500" cy="600"/>
          </a:xfrm>
          <a:prstGeom prst="bentConnector3">
            <a:avLst>
              <a:gd fmla="val 50000" name="adj1"/>
            </a:avLst>
          </a:prstGeom>
          <a:noFill/>
          <a:ln cap="flat" cmpd="sng" w="9525">
            <a:solidFill>
              <a:schemeClr val="dk1"/>
            </a:solidFill>
            <a:prstDash val="solid"/>
            <a:round/>
            <a:headEnd len="med" w="med" type="triangle"/>
            <a:tailEnd len="med" w="med" type="none"/>
          </a:ln>
        </p:spPr>
      </p:cxnSp>
      <p:cxnSp>
        <p:nvCxnSpPr>
          <p:cNvPr id="590" name="Google Shape;590;p44"/>
          <p:cNvCxnSpPr>
            <a:stCxn id="583" idx="2"/>
            <a:endCxn id="588" idx="3"/>
          </p:cNvCxnSpPr>
          <p:nvPr/>
        </p:nvCxnSpPr>
        <p:spPr>
          <a:xfrm flipH="1" rot="-5400000">
            <a:off x="2188400" y="1847700"/>
            <a:ext cx="451800" cy="250500"/>
          </a:xfrm>
          <a:prstGeom prst="bentConnector2">
            <a:avLst/>
          </a:prstGeom>
          <a:noFill/>
          <a:ln cap="flat" cmpd="sng" w="9525">
            <a:solidFill>
              <a:schemeClr val="dk1"/>
            </a:solidFill>
            <a:prstDash val="solid"/>
            <a:round/>
            <a:headEnd len="med" w="med" type="none"/>
            <a:tailEnd len="med" w="med" type="triangle"/>
          </a:ln>
        </p:spPr>
      </p:cxnSp>
      <p:cxnSp>
        <p:nvCxnSpPr>
          <p:cNvPr id="591" name="Google Shape;591;p44"/>
          <p:cNvCxnSpPr>
            <a:stCxn id="584" idx="2"/>
            <a:endCxn id="588" idx="1"/>
          </p:cNvCxnSpPr>
          <p:nvPr/>
        </p:nvCxnSpPr>
        <p:spPr>
          <a:xfrm rot="5400000">
            <a:off x="6503800" y="1847700"/>
            <a:ext cx="451800" cy="250500"/>
          </a:xfrm>
          <a:prstGeom prst="bentConnector2">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5"/>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a:t>
            </a:r>
            <a:r>
              <a:rPr lang="en"/>
              <a:t>oncepts and typology</a:t>
            </a:r>
            <a:endParaRPr/>
          </a:p>
        </p:txBody>
      </p:sp>
      <p:sp>
        <p:nvSpPr>
          <p:cNvPr id="597" name="Google Shape;597;p45"/>
          <p:cNvSpPr txBox="1"/>
          <p:nvPr>
            <p:ph idx="1" type="subTitle"/>
          </p:nvPr>
        </p:nvSpPr>
        <p:spPr>
          <a:xfrm>
            <a:off x="6011275" y="2664084"/>
            <a:ext cx="22488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MARS</a:t>
            </a:r>
            <a:endParaRPr/>
          </a:p>
        </p:txBody>
      </p:sp>
      <p:sp>
        <p:nvSpPr>
          <p:cNvPr id="598" name="Google Shape;598;p45"/>
          <p:cNvSpPr txBox="1"/>
          <p:nvPr>
            <p:ph idx="2" type="subTitle"/>
          </p:nvPr>
        </p:nvSpPr>
        <p:spPr>
          <a:xfrm>
            <a:off x="6011275" y="2952517"/>
            <a:ext cx="2248800" cy="9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Despite being red, Mars is a cold place. It’s full of iron oxide dust, which gives the planet its reddish cast</a:t>
            </a:r>
            <a:endParaRPr/>
          </a:p>
        </p:txBody>
      </p:sp>
      <p:sp>
        <p:nvSpPr>
          <p:cNvPr id="599" name="Google Shape;599;p45"/>
          <p:cNvSpPr txBox="1"/>
          <p:nvPr>
            <p:ph idx="3" type="subTitle"/>
          </p:nvPr>
        </p:nvSpPr>
        <p:spPr>
          <a:xfrm>
            <a:off x="3523800" y="2664084"/>
            <a:ext cx="22488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a:t>
            </a:r>
            <a:endParaRPr/>
          </a:p>
        </p:txBody>
      </p:sp>
      <p:sp>
        <p:nvSpPr>
          <p:cNvPr id="600" name="Google Shape;600;p45"/>
          <p:cNvSpPr txBox="1"/>
          <p:nvPr>
            <p:ph idx="4" type="subTitle"/>
          </p:nvPr>
        </p:nvSpPr>
        <p:spPr>
          <a:xfrm>
            <a:off x="3523801" y="2952517"/>
            <a:ext cx="2248800" cy="9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Mercury is the closest planet to the Sun and also the smallest one in our Solar System</a:t>
            </a:r>
            <a:endParaRPr/>
          </a:p>
        </p:txBody>
      </p:sp>
      <p:sp>
        <p:nvSpPr>
          <p:cNvPr id="601" name="Google Shape;601;p45"/>
          <p:cNvSpPr txBox="1"/>
          <p:nvPr>
            <p:ph idx="5" type="subTitle"/>
          </p:nvPr>
        </p:nvSpPr>
        <p:spPr>
          <a:xfrm>
            <a:off x="1036327" y="2664084"/>
            <a:ext cx="22488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NEPTUNE</a:t>
            </a:r>
            <a:endParaRPr/>
          </a:p>
        </p:txBody>
      </p:sp>
      <p:sp>
        <p:nvSpPr>
          <p:cNvPr id="602" name="Google Shape;602;p45"/>
          <p:cNvSpPr txBox="1"/>
          <p:nvPr>
            <p:ph idx="6" type="subTitle"/>
          </p:nvPr>
        </p:nvSpPr>
        <p:spPr>
          <a:xfrm>
            <a:off x="1036325" y="2952517"/>
            <a:ext cx="2248800" cy="9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Neptune is the farthest planet from the Sun and the fourth-largest one in the Solar System</a:t>
            </a:r>
            <a:endParaRPr/>
          </a:p>
        </p:txBody>
      </p:sp>
      <p:sp>
        <p:nvSpPr>
          <p:cNvPr id="603" name="Google Shape;603;p45"/>
          <p:cNvSpPr/>
          <p:nvPr/>
        </p:nvSpPr>
        <p:spPr>
          <a:xfrm>
            <a:off x="1036333" y="1728589"/>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3523808" y="1728589"/>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6011283" y="1728589"/>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45"/>
          <p:cNvGrpSpPr/>
          <p:nvPr/>
        </p:nvGrpSpPr>
        <p:grpSpPr>
          <a:xfrm>
            <a:off x="1310929" y="1932202"/>
            <a:ext cx="354421" cy="385699"/>
            <a:chOff x="1404275" y="238125"/>
            <a:chExt cx="4795950" cy="5219200"/>
          </a:xfrm>
        </p:grpSpPr>
        <p:sp>
          <p:nvSpPr>
            <p:cNvPr id="607" name="Google Shape;607;p45"/>
            <p:cNvSpPr/>
            <p:nvPr/>
          </p:nvSpPr>
          <p:spPr>
            <a:xfrm>
              <a:off x="1462175" y="4337625"/>
              <a:ext cx="961500" cy="1119350"/>
            </a:xfrm>
            <a:custGeom>
              <a:rect b="b" l="l" r="r" t="t"/>
              <a:pathLst>
                <a:path extrusionOk="0" h="44774" w="38460">
                  <a:moveTo>
                    <a:pt x="7894" y="0"/>
                  </a:moveTo>
                  <a:cubicBezTo>
                    <a:pt x="5807" y="0"/>
                    <a:pt x="3752" y="196"/>
                    <a:pt x="1762" y="620"/>
                  </a:cubicBezTo>
                  <a:cubicBezTo>
                    <a:pt x="1501" y="2414"/>
                    <a:pt x="1273" y="4339"/>
                    <a:pt x="1142" y="6361"/>
                  </a:cubicBezTo>
                  <a:cubicBezTo>
                    <a:pt x="0" y="20583"/>
                    <a:pt x="2773" y="31152"/>
                    <a:pt x="9362" y="37709"/>
                  </a:cubicBezTo>
                  <a:cubicBezTo>
                    <a:pt x="14087" y="42408"/>
                    <a:pt x="20395" y="44773"/>
                    <a:pt x="28223" y="44773"/>
                  </a:cubicBezTo>
                  <a:cubicBezTo>
                    <a:pt x="30448" y="44773"/>
                    <a:pt x="32794" y="44582"/>
                    <a:pt x="35262" y="44200"/>
                  </a:cubicBezTo>
                  <a:cubicBezTo>
                    <a:pt x="37318" y="40090"/>
                    <a:pt x="38459" y="35490"/>
                    <a:pt x="38459" y="30565"/>
                  </a:cubicBezTo>
                  <a:cubicBezTo>
                    <a:pt x="38459" y="13700"/>
                    <a:pt x="24759" y="0"/>
                    <a:pt x="7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a:off x="1404275" y="238125"/>
              <a:ext cx="2554150" cy="937825"/>
            </a:xfrm>
            <a:custGeom>
              <a:rect b="b" l="l" r="r" t="t"/>
              <a:pathLst>
                <a:path extrusionOk="0" h="37513" w="102166">
                  <a:moveTo>
                    <a:pt x="6133" y="0"/>
                  </a:moveTo>
                  <a:cubicBezTo>
                    <a:pt x="2740" y="0"/>
                    <a:pt x="0" y="2773"/>
                    <a:pt x="33" y="6165"/>
                  </a:cubicBezTo>
                  <a:cubicBezTo>
                    <a:pt x="33" y="9982"/>
                    <a:pt x="229" y="22279"/>
                    <a:pt x="1534" y="37513"/>
                  </a:cubicBezTo>
                  <a:lnTo>
                    <a:pt x="99165" y="37513"/>
                  </a:lnTo>
                  <a:lnTo>
                    <a:pt x="101840" y="6654"/>
                  </a:lnTo>
                  <a:cubicBezTo>
                    <a:pt x="102166" y="3066"/>
                    <a:pt x="99361" y="0"/>
                    <a:pt x="95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1581225" y="2144750"/>
              <a:ext cx="2371500" cy="815525"/>
            </a:xfrm>
            <a:custGeom>
              <a:rect b="b" l="l" r="r" t="t"/>
              <a:pathLst>
                <a:path extrusionOk="0" h="32621" w="94860">
                  <a:moveTo>
                    <a:pt x="131" y="0"/>
                  </a:moveTo>
                  <a:cubicBezTo>
                    <a:pt x="99" y="65"/>
                    <a:pt x="66" y="65"/>
                    <a:pt x="1" y="163"/>
                  </a:cubicBezTo>
                  <a:cubicBezTo>
                    <a:pt x="3132" y="10471"/>
                    <a:pt x="4242" y="21823"/>
                    <a:pt x="4307" y="32620"/>
                  </a:cubicBezTo>
                  <a:lnTo>
                    <a:pt x="86705" y="32620"/>
                  </a:lnTo>
                  <a:cubicBezTo>
                    <a:pt x="91206" y="32620"/>
                    <a:pt x="94859" y="28967"/>
                    <a:pt x="94859" y="24465"/>
                  </a:cubicBezTo>
                  <a:lnTo>
                    <a:pt x="94859" y="8155"/>
                  </a:lnTo>
                  <a:cubicBezTo>
                    <a:pt x="94859" y="3621"/>
                    <a:pt x="91206" y="0"/>
                    <a:pt x="86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1473600" y="1481750"/>
              <a:ext cx="2382900" cy="357200"/>
            </a:xfrm>
            <a:custGeom>
              <a:rect b="b" l="l" r="r" t="t"/>
              <a:pathLst>
                <a:path extrusionOk="0" h="14288" w="95316">
                  <a:moveTo>
                    <a:pt x="0" y="0"/>
                  </a:moveTo>
                  <a:cubicBezTo>
                    <a:pt x="522" y="4665"/>
                    <a:pt x="1207" y="9460"/>
                    <a:pt x="1990" y="14288"/>
                  </a:cubicBezTo>
                  <a:lnTo>
                    <a:pt x="94076" y="14288"/>
                  </a:lnTo>
                  <a:lnTo>
                    <a:pt x="953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3484600" y="4009350"/>
              <a:ext cx="1276275" cy="1447975"/>
            </a:xfrm>
            <a:custGeom>
              <a:rect b="b" l="l" r="r" t="t"/>
              <a:pathLst>
                <a:path extrusionOk="0" h="57919" w="51051">
                  <a:moveTo>
                    <a:pt x="26508" y="0"/>
                  </a:moveTo>
                  <a:cubicBezTo>
                    <a:pt x="23186" y="0"/>
                    <a:pt x="20077" y="2058"/>
                    <a:pt x="18855" y="5368"/>
                  </a:cubicBezTo>
                  <a:lnTo>
                    <a:pt x="1" y="57168"/>
                  </a:lnTo>
                  <a:cubicBezTo>
                    <a:pt x="2773" y="57657"/>
                    <a:pt x="5644" y="57918"/>
                    <a:pt x="8547" y="57918"/>
                  </a:cubicBezTo>
                  <a:lnTo>
                    <a:pt x="34447" y="57918"/>
                  </a:lnTo>
                  <a:lnTo>
                    <a:pt x="49518" y="16524"/>
                  </a:lnTo>
                  <a:cubicBezTo>
                    <a:pt x="51051" y="12283"/>
                    <a:pt x="48865" y="7618"/>
                    <a:pt x="44657" y="6085"/>
                  </a:cubicBezTo>
                  <a:lnTo>
                    <a:pt x="29326" y="507"/>
                  </a:lnTo>
                  <a:cubicBezTo>
                    <a:pt x="28395" y="163"/>
                    <a:pt x="27443" y="0"/>
                    <a:pt x="265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1572275" y="3266050"/>
              <a:ext cx="2198600" cy="2078725"/>
            </a:xfrm>
            <a:custGeom>
              <a:rect b="b" l="l" r="r" t="t"/>
              <a:pathLst>
                <a:path extrusionOk="0" h="83149" w="87944">
                  <a:moveTo>
                    <a:pt x="4306" y="1"/>
                  </a:moveTo>
                  <a:cubicBezTo>
                    <a:pt x="3295" y="15756"/>
                    <a:pt x="555" y="28412"/>
                    <a:pt x="0" y="30761"/>
                  </a:cubicBezTo>
                  <a:cubicBezTo>
                    <a:pt x="1142" y="30663"/>
                    <a:pt x="2316" y="30631"/>
                    <a:pt x="3490" y="30631"/>
                  </a:cubicBezTo>
                  <a:cubicBezTo>
                    <a:pt x="27107" y="30631"/>
                    <a:pt x="46288" y="49844"/>
                    <a:pt x="46288" y="73428"/>
                  </a:cubicBezTo>
                  <a:cubicBezTo>
                    <a:pt x="46288" y="76625"/>
                    <a:pt x="45961" y="79724"/>
                    <a:pt x="45276" y="82725"/>
                  </a:cubicBezTo>
                  <a:cubicBezTo>
                    <a:pt x="46614" y="81974"/>
                    <a:pt x="47951" y="81126"/>
                    <a:pt x="49256" y="80148"/>
                  </a:cubicBezTo>
                  <a:cubicBezTo>
                    <a:pt x="50796" y="78980"/>
                    <a:pt x="52634" y="78392"/>
                    <a:pt x="54474" y="78392"/>
                  </a:cubicBezTo>
                  <a:cubicBezTo>
                    <a:pt x="56182" y="78392"/>
                    <a:pt x="57892" y="78899"/>
                    <a:pt x="59368" y="79919"/>
                  </a:cubicBezTo>
                  <a:cubicBezTo>
                    <a:pt x="61130" y="81126"/>
                    <a:pt x="62956" y="82203"/>
                    <a:pt x="64848" y="83149"/>
                  </a:cubicBezTo>
                  <a:lnTo>
                    <a:pt x="83866" y="30924"/>
                  </a:lnTo>
                  <a:cubicBezTo>
                    <a:pt x="84779" y="28380"/>
                    <a:pt x="86182" y="26096"/>
                    <a:pt x="87943" y="24139"/>
                  </a:cubicBezTo>
                  <a:cubicBezTo>
                    <a:pt x="85301" y="18072"/>
                    <a:pt x="84127" y="11320"/>
                    <a:pt x="84747" y="4404"/>
                  </a:cubicBezTo>
                  <a:lnTo>
                    <a:pt x="85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5379825" y="4610825"/>
              <a:ext cx="820400" cy="846500"/>
            </a:xfrm>
            <a:custGeom>
              <a:rect b="b" l="l" r="r" t="t"/>
              <a:pathLst>
                <a:path extrusionOk="0" h="33860" w="32816">
                  <a:moveTo>
                    <a:pt x="15718" y="1"/>
                  </a:moveTo>
                  <a:cubicBezTo>
                    <a:pt x="13903" y="1"/>
                    <a:pt x="12067" y="291"/>
                    <a:pt x="10276" y="880"/>
                  </a:cubicBezTo>
                  <a:cubicBezTo>
                    <a:pt x="8530" y="1455"/>
                    <a:pt x="6325" y="1947"/>
                    <a:pt x="3935" y="1947"/>
                  </a:cubicBezTo>
                  <a:cubicBezTo>
                    <a:pt x="2662" y="1947"/>
                    <a:pt x="1337" y="1808"/>
                    <a:pt x="0" y="1468"/>
                  </a:cubicBezTo>
                  <a:lnTo>
                    <a:pt x="0" y="33859"/>
                  </a:lnTo>
                  <a:lnTo>
                    <a:pt x="14940" y="33859"/>
                  </a:lnTo>
                  <a:cubicBezTo>
                    <a:pt x="19833" y="33859"/>
                    <a:pt x="24596" y="31837"/>
                    <a:pt x="27955" y="28314"/>
                  </a:cubicBezTo>
                  <a:cubicBezTo>
                    <a:pt x="31152" y="24987"/>
                    <a:pt x="32816" y="20681"/>
                    <a:pt x="32620" y="16179"/>
                  </a:cubicBezTo>
                  <a:cubicBezTo>
                    <a:pt x="32392" y="10862"/>
                    <a:pt x="29717" y="6067"/>
                    <a:pt x="25313" y="3001"/>
                  </a:cubicBezTo>
                  <a:cubicBezTo>
                    <a:pt x="22462" y="1022"/>
                    <a:pt x="19125" y="1"/>
                    <a:pt x="15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4671150" y="4504800"/>
              <a:ext cx="402875" cy="952525"/>
            </a:xfrm>
            <a:custGeom>
              <a:rect b="b" l="l" r="r" t="t"/>
              <a:pathLst>
                <a:path extrusionOk="0" h="38101" w="16115">
                  <a:moveTo>
                    <a:pt x="13864" y="0"/>
                  </a:moveTo>
                  <a:lnTo>
                    <a:pt x="1" y="38100"/>
                  </a:lnTo>
                  <a:lnTo>
                    <a:pt x="16115" y="38100"/>
                  </a:lnTo>
                  <a:lnTo>
                    <a:pt x="16115" y="913"/>
                  </a:lnTo>
                  <a:lnTo>
                    <a:pt x="13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45"/>
          <p:cNvGrpSpPr/>
          <p:nvPr/>
        </p:nvGrpSpPr>
        <p:grpSpPr>
          <a:xfrm>
            <a:off x="6248847" y="1940493"/>
            <a:ext cx="387267" cy="369127"/>
            <a:chOff x="1169400" y="350650"/>
            <a:chExt cx="5240425" cy="4994950"/>
          </a:xfrm>
        </p:grpSpPr>
        <p:sp>
          <p:nvSpPr>
            <p:cNvPr id="616" name="Google Shape;616;p45"/>
            <p:cNvSpPr/>
            <p:nvPr/>
          </p:nvSpPr>
          <p:spPr>
            <a:xfrm>
              <a:off x="1169400" y="4427900"/>
              <a:ext cx="654075" cy="509350"/>
            </a:xfrm>
            <a:custGeom>
              <a:rect b="b" l="l" r="r" t="t"/>
              <a:pathLst>
                <a:path extrusionOk="0" h="20374" w="26163">
                  <a:moveTo>
                    <a:pt x="19200" y="1"/>
                  </a:moveTo>
                  <a:cubicBezTo>
                    <a:pt x="18037" y="1"/>
                    <a:pt x="16862" y="332"/>
                    <a:pt x="15822" y="1021"/>
                  </a:cubicBezTo>
                  <a:lnTo>
                    <a:pt x="3589" y="9176"/>
                  </a:lnTo>
                  <a:cubicBezTo>
                    <a:pt x="751" y="11035"/>
                    <a:pt x="1" y="14852"/>
                    <a:pt x="1893" y="17657"/>
                  </a:cubicBezTo>
                  <a:cubicBezTo>
                    <a:pt x="3063" y="19422"/>
                    <a:pt x="4994" y="20374"/>
                    <a:pt x="6973" y="20374"/>
                  </a:cubicBezTo>
                  <a:cubicBezTo>
                    <a:pt x="8139" y="20374"/>
                    <a:pt x="9322" y="20043"/>
                    <a:pt x="10374" y="19353"/>
                  </a:cubicBezTo>
                  <a:lnTo>
                    <a:pt x="22606" y="11198"/>
                  </a:lnTo>
                  <a:cubicBezTo>
                    <a:pt x="25412" y="9339"/>
                    <a:pt x="26162" y="5523"/>
                    <a:pt x="24303" y="2717"/>
                  </a:cubicBezTo>
                  <a:cubicBezTo>
                    <a:pt x="23112" y="952"/>
                    <a:pt x="21173" y="1"/>
                    <a:pt x="19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904175" y="4835875"/>
              <a:ext cx="305825" cy="509725"/>
            </a:xfrm>
            <a:custGeom>
              <a:rect b="b" l="l" r="r" t="t"/>
              <a:pathLst>
                <a:path extrusionOk="0" h="20389" w="12233">
                  <a:moveTo>
                    <a:pt x="6133" y="1"/>
                  </a:moveTo>
                  <a:cubicBezTo>
                    <a:pt x="2740" y="1"/>
                    <a:pt x="0" y="2708"/>
                    <a:pt x="0" y="6101"/>
                  </a:cubicBezTo>
                  <a:lnTo>
                    <a:pt x="0" y="14256"/>
                  </a:lnTo>
                  <a:cubicBezTo>
                    <a:pt x="0" y="17648"/>
                    <a:pt x="2740" y="20388"/>
                    <a:pt x="6133" y="20388"/>
                  </a:cubicBezTo>
                  <a:cubicBezTo>
                    <a:pt x="9493" y="20388"/>
                    <a:pt x="12233" y="17648"/>
                    <a:pt x="12233" y="14256"/>
                  </a:cubicBezTo>
                  <a:lnTo>
                    <a:pt x="12233" y="6101"/>
                  </a:lnTo>
                  <a:cubicBezTo>
                    <a:pt x="12233" y="2708"/>
                    <a:pt x="9493" y="1"/>
                    <a:pt x="6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1190625" y="3918450"/>
              <a:ext cx="509700" cy="305825"/>
            </a:xfrm>
            <a:custGeom>
              <a:rect b="b" l="l" r="r" t="t"/>
              <a:pathLst>
                <a:path extrusionOk="0" h="12233" w="20388">
                  <a:moveTo>
                    <a:pt x="6133" y="0"/>
                  </a:moveTo>
                  <a:cubicBezTo>
                    <a:pt x="2740" y="0"/>
                    <a:pt x="0" y="2708"/>
                    <a:pt x="0" y="6100"/>
                  </a:cubicBezTo>
                  <a:cubicBezTo>
                    <a:pt x="0" y="9493"/>
                    <a:pt x="2740" y="12233"/>
                    <a:pt x="6133" y="12233"/>
                  </a:cubicBezTo>
                  <a:lnTo>
                    <a:pt x="14288" y="12233"/>
                  </a:lnTo>
                  <a:cubicBezTo>
                    <a:pt x="17647" y="12233"/>
                    <a:pt x="20387" y="9493"/>
                    <a:pt x="20387" y="6100"/>
                  </a:cubicBezTo>
                  <a:cubicBezTo>
                    <a:pt x="20387" y="2708"/>
                    <a:pt x="17647" y="0"/>
                    <a:pt x="14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1965325" y="3561250"/>
              <a:ext cx="1052025" cy="1019375"/>
            </a:xfrm>
            <a:custGeom>
              <a:rect b="b" l="l" r="r" t="t"/>
              <a:pathLst>
                <a:path extrusionOk="0" h="40775" w="42081">
                  <a:moveTo>
                    <a:pt x="16678" y="1"/>
                  </a:moveTo>
                  <a:cubicBezTo>
                    <a:pt x="11715" y="1"/>
                    <a:pt x="7101" y="1492"/>
                    <a:pt x="3230" y="4046"/>
                  </a:cubicBezTo>
                  <a:cubicBezTo>
                    <a:pt x="3654" y="6166"/>
                    <a:pt x="4046" y="8156"/>
                    <a:pt x="4470" y="10048"/>
                  </a:cubicBezTo>
                  <a:cubicBezTo>
                    <a:pt x="5318" y="14125"/>
                    <a:pt x="4731" y="18399"/>
                    <a:pt x="2447" y="21824"/>
                  </a:cubicBezTo>
                  <a:cubicBezTo>
                    <a:pt x="751" y="24335"/>
                    <a:pt x="1" y="27499"/>
                    <a:pt x="621" y="30892"/>
                  </a:cubicBezTo>
                  <a:cubicBezTo>
                    <a:pt x="1534" y="35752"/>
                    <a:pt x="5546" y="39699"/>
                    <a:pt x="10439" y="40580"/>
                  </a:cubicBezTo>
                  <a:cubicBezTo>
                    <a:pt x="11184" y="40711"/>
                    <a:pt x="11919" y="40775"/>
                    <a:pt x="12639" y="40775"/>
                  </a:cubicBezTo>
                  <a:cubicBezTo>
                    <a:pt x="14601" y="40775"/>
                    <a:pt x="16450" y="40306"/>
                    <a:pt x="18072" y="39471"/>
                  </a:cubicBezTo>
                  <a:cubicBezTo>
                    <a:pt x="20013" y="38491"/>
                    <a:pt x="22143" y="38064"/>
                    <a:pt x="24292" y="38064"/>
                  </a:cubicBezTo>
                  <a:cubicBezTo>
                    <a:pt x="25717" y="38064"/>
                    <a:pt x="27151" y="38252"/>
                    <a:pt x="28543" y="38590"/>
                  </a:cubicBezTo>
                  <a:cubicBezTo>
                    <a:pt x="30794" y="39145"/>
                    <a:pt x="33110" y="39667"/>
                    <a:pt x="35491" y="40156"/>
                  </a:cubicBezTo>
                  <a:cubicBezTo>
                    <a:pt x="39830" y="34969"/>
                    <a:pt x="42080" y="27956"/>
                    <a:pt x="40874" y="20421"/>
                  </a:cubicBezTo>
                  <a:cubicBezTo>
                    <a:pt x="39210" y="10048"/>
                    <a:pt x="30696" y="1730"/>
                    <a:pt x="20290" y="262"/>
                  </a:cubicBezTo>
                  <a:cubicBezTo>
                    <a:pt x="19070" y="86"/>
                    <a:pt x="17864" y="1"/>
                    <a:pt x="16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1728850" y="350650"/>
              <a:ext cx="4680975" cy="4383325"/>
            </a:xfrm>
            <a:custGeom>
              <a:rect b="b" l="l" r="r" t="t"/>
              <a:pathLst>
                <a:path extrusionOk="0" h="175333" w="187239">
                  <a:moveTo>
                    <a:pt x="15462" y="1"/>
                  </a:moveTo>
                  <a:cubicBezTo>
                    <a:pt x="12591" y="1"/>
                    <a:pt x="10145" y="1958"/>
                    <a:pt x="9492" y="4763"/>
                  </a:cubicBezTo>
                  <a:cubicBezTo>
                    <a:pt x="0" y="46582"/>
                    <a:pt x="4110" y="90945"/>
                    <a:pt x="9101" y="120400"/>
                  </a:cubicBezTo>
                  <a:cubicBezTo>
                    <a:pt x="14222" y="117726"/>
                    <a:pt x="20029" y="116192"/>
                    <a:pt x="26194" y="116192"/>
                  </a:cubicBezTo>
                  <a:cubicBezTo>
                    <a:pt x="46418" y="116192"/>
                    <a:pt x="62891" y="132666"/>
                    <a:pt x="62891" y="152890"/>
                  </a:cubicBezTo>
                  <a:cubicBezTo>
                    <a:pt x="62891" y="159968"/>
                    <a:pt x="60869" y="166558"/>
                    <a:pt x="57378" y="172168"/>
                  </a:cubicBezTo>
                  <a:cubicBezTo>
                    <a:pt x="72416" y="174452"/>
                    <a:pt x="88628" y="175332"/>
                    <a:pt x="104677" y="175332"/>
                  </a:cubicBezTo>
                  <a:cubicBezTo>
                    <a:pt x="134035" y="175332"/>
                    <a:pt x="162708" y="172429"/>
                    <a:pt x="181921" y="169950"/>
                  </a:cubicBezTo>
                  <a:cubicBezTo>
                    <a:pt x="184955" y="169526"/>
                    <a:pt x="187238" y="166949"/>
                    <a:pt x="187238" y="163883"/>
                  </a:cubicBezTo>
                  <a:lnTo>
                    <a:pt x="187238" y="114203"/>
                  </a:lnTo>
                  <a:cubicBezTo>
                    <a:pt x="187238" y="111397"/>
                    <a:pt x="185346" y="108951"/>
                    <a:pt x="182639" y="108266"/>
                  </a:cubicBezTo>
                  <a:cubicBezTo>
                    <a:pt x="145727" y="98913"/>
                    <a:pt x="111951" y="97387"/>
                    <a:pt x="93745" y="97387"/>
                  </a:cubicBezTo>
                  <a:cubicBezTo>
                    <a:pt x="91695" y="97387"/>
                    <a:pt x="89842" y="97406"/>
                    <a:pt x="88204" y="97436"/>
                  </a:cubicBezTo>
                  <a:cubicBezTo>
                    <a:pt x="94696" y="70133"/>
                    <a:pt x="93978" y="39699"/>
                    <a:pt x="86149" y="4763"/>
                  </a:cubicBezTo>
                  <a:cubicBezTo>
                    <a:pt x="85529" y="1958"/>
                    <a:pt x="83050" y="1"/>
                    <a:pt x="80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45"/>
          <p:cNvGrpSpPr/>
          <p:nvPr/>
        </p:nvGrpSpPr>
        <p:grpSpPr>
          <a:xfrm>
            <a:off x="3765140" y="1932202"/>
            <a:ext cx="387687" cy="385699"/>
            <a:chOff x="1190625" y="238125"/>
            <a:chExt cx="5246100" cy="5219200"/>
          </a:xfrm>
        </p:grpSpPr>
        <p:sp>
          <p:nvSpPr>
            <p:cNvPr id="622" name="Google Shape;622;p45"/>
            <p:cNvSpPr/>
            <p:nvPr/>
          </p:nvSpPr>
          <p:spPr>
            <a:xfrm>
              <a:off x="3739050" y="3194300"/>
              <a:ext cx="713575" cy="2263025"/>
            </a:xfrm>
            <a:custGeom>
              <a:rect b="b" l="l" r="r" t="t"/>
              <a:pathLst>
                <a:path extrusionOk="0" h="90521" w="28543">
                  <a:moveTo>
                    <a:pt x="6133" y="0"/>
                  </a:moveTo>
                  <a:cubicBezTo>
                    <a:pt x="2740" y="0"/>
                    <a:pt x="0" y="2740"/>
                    <a:pt x="0" y="6133"/>
                  </a:cubicBezTo>
                  <a:cubicBezTo>
                    <a:pt x="0" y="8677"/>
                    <a:pt x="1631" y="10960"/>
                    <a:pt x="4078" y="11841"/>
                  </a:cubicBezTo>
                  <a:cubicBezTo>
                    <a:pt x="6524" y="12689"/>
                    <a:pt x="8155" y="15005"/>
                    <a:pt x="8155" y="17615"/>
                  </a:cubicBezTo>
                  <a:lnTo>
                    <a:pt x="8155" y="90520"/>
                  </a:lnTo>
                  <a:lnTo>
                    <a:pt x="20387" y="90520"/>
                  </a:lnTo>
                  <a:lnTo>
                    <a:pt x="20387" y="17615"/>
                  </a:lnTo>
                  <a:cubicBezTo>
                    <a:pt x="20387" y="15005"/>
                    <a:pt x="22018" y="12689"/>
                    <a:pt x="24465" y="11841"/>
                  </a:cubicBezTo>
                  <a:cubicBezTo>
                    <a:pt x="26911" y="10960"/>
                    <a:pt x="28542" y="8677"/>
                    <a:pt x="28542" y="6133"/>
                  </a:cubicBezTo>
                  <a:cubicBezTo>
                    <a:pt x="28542" y="2740"/>
                    <a:pt x="25802" y="0"/>
                    <a:pt x="22443" y="0"/>
                  </a:cubicBezTo>
                  <a:cubicBezTo>
                    <a:pt x="20551" y="0"/>
                    <a:pt x="19181" y="881"/>
                    <a:pt x="18365" y="1598"/>
                  </a:cubicBezTo>
                  <a:cubicBezTo>
                    <a:pt x="17207" y="2642"/>
                    <a:pt x="15739" y="3164"/>
                    <a:pt x="14271" y="3164"/>
                  </a:cubicBezTo>
                  <a:cubicBezTo>
                    <a:pt x="12803" y="3164"/>
                    <a:pt x="11335" y="2642"/>
                    <a:pt x="10177" y="1598"/>
                  </a:cubicBezTo>
                  <a:cubicBezTo>
                    <a:pt x="9362" y="881"/>
                    <a:pt x="7992" y="0"/>
                    <a:pt x="6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1190625" y="238125"/>
              <a:ext cx="4179425" cy="5219200"/>
            </a:xfrm>
            <a:custGeom>
              <a:rect b="b" l="l" r="r" t="t"/>
              <a:pathLst>
                <a:path extrusionOk="0" h="208768" w="167177">
                  <a:moveTo>
                    <a:pt x="124380" y="36697"/>
                  </a:moveTo>
                  <a:cubicBezTo>
                    <a:pt x="129794" y="36697"/>
                    <a:pt x="134851" y="39959"/>
                    <a:pt x="138243" y="45635"/>
                  </a:cubicBezTo>
                  <a:cubicBezTo>
                    <a:pt x="141146" y="50430"/>
                    <a:pt x="142712" y="56661"/>
                    <a:pt x="142712" y="63217"/>
                  </a:cubicBezTo>
                  <a:cubicBezTo>
                    <a:pt x="142712" y="69741"/>
                    <a:pt x="141146" y="75972"/>
                    <a:pt x="138243" y="80767"/>
                  </a:cubicBezTo>
                  <a:cubicBezTo>
                    <a:pt x="134851" y="86443"/>
                    <a:pt x="129794" y="89705"/>
                    <a:pt x="124380" y="89705"/>
                  </a:cubicBezTo>
                  <a:cubicBezTo>
                    <a:pt x="118932" y="89705"/>
                    <a:pt x="113876" y="86443"/>
                    <a:pt x="110483" y="80767"/>
                  </a:cubicBezTo>
                  <a:cubicBezTo>
                    <a:pt x="107613" y="75972"/>
                    <a:pt x="106015" y="69741"/>
                    <a:pt x="106015" y="63217"/>
                  </a:cubicBezTo>
                  <a:cubicBezTo>
                    <a:pt x="106015" y="56661"/>
                    <a:pt x="107613" y="50430"/>
                    <a:pt x="110483" y="45635"/>
                  </a:cubicBezTo>
                  <a:cubicBezTo>
                    <a:pt x="113876" y="39959"/>
                    <a:pt x="118932" y="36697"/>
                    <a:pt x="124380" y="36697"/>
                  </a:cubicBezTo>
                  <a:close/>
                  <a:moveTo>
                    <a:pt x="6133" y="0"/>
                  </a:moveTo>
                  <a:cubicBezTo>
                    <a:pt x="2740" y="0"/>
                    <a:pt x="0" y="2740"/>
                    <a:pt x="0" y="6133"/>
                  </a:cubicBezTo>
                  <a:lnTo>
                    <a:pt x="0" y="32620"/>
                  </a:lnTo>
                  <a:lnTo>
                    <a:pt x="60216" y="32620"/>
                  </a:lnTo>
                  <a:cubicBezTo>
                    <a:pt x="63576" y="27629"/>
                    <a:pt x="69252" y="24465"/>
                    <a:pt x="75450" y="24465"/>
                  </a:cubicBezTo>
                  <a:cubicBezTo>
                    <a:pt x="85562" y="24465"/>
                    <a:pt x="93782" y="32685"/>
                    <a:pt x="93782" y="42830"/>
                  </a:cubicBezTo>
                  <a:cubicBezTo>
                    <a:pt x="93782" y="45668"/>
                    <a:pt x="93097" y="48440"/>
                    <a:pt x="91825" y="50985"/>
                  </a:cubicBezTo>
                  <a:cubicBezTo>
                    <a:pt x="93097" y="53497"/>
                    <a:pt x="93782" y="56269"/>
                    <a:pt x="93782" y="59140"/>
                  </a:cubicBezTo>
                  <a:cubicBezTo>
                    <a:pt x="93782" y="69252"/>
                    <a:pt x="85562" y="77472"/>
                    <a:pt x="75450" y="77472"/>
                  </a:cubicBezTo>
                  <a:cubicBezTo>
                    <a:pt x="69252" y="77472"/>
                    <a:pt x="63576" y="74341"/>
                    <a:pt x="60216" y="69317"/>
                  </a:cubicBezTo>
                  <a:lnTo>
                    <a:pt x="0" y="69317"/>
                  </a:lnTo>
                  <a:lnTo>
                    <a:pt x="0" y="106015"/>
                  </a:lnTo>
                  <a:cubicBezTo>
                    <a:pt x="0" y="109443"/>
                    <a:pt x="2778" y="112140"/>
                    <a:pt x="6120" y="112140"/>
                  </a:cubicBezTo>
                  <a:cubicBezTo>
                    <a:pt x="6307" y="112140"/>
                    <a:pt x="6496" y="112132"/>
                    <a:pt x="6687" y="112114"/>
                  </a:cubicBezTo>
                  <a:cubicBezTo>
                    <a:pt x="8285" y="111951"/>
                    <a:pt x="41917" y="108689"/>
                    <a:pt x="67425" y="103764"/>
                  </a:cubicBezTo>
                  <a:lnTo>
                    <a:pt x="67425" y="103764"/>
                  </a:lnTo>
                  <a:cubicBezTo>
                    <a:pt x="61619" y="134002"/>
                    <a:pt x="63968" y="165089"/>
                    <a:pt x="74373" y="194219"/>
                  </a:cubicBezTo>
                  <a:lnTo>
                    <a:pt x="77766" y="204559"/>
                  </a:lnTo>
                  <a:cubicBezTo>
                    <a:pt x="78614" y="207071"/>
                    <a:pt x="80963" y="208767"/>
                    <a:pt x="83572" y="208767"/>
                  </a:cubicBezTo>
                  <a:lnTo>
                    <a:pt x="97860" y="208767"/>
                  </a:lnTo>
                  <a:lnTo>
                    <a:pt x="97860" y="139580"/>
                  </a:lnTo>
                  <a:cubicBezTo>
                    <a:pt x="92869" y="136221"/>
                    <a:pt x="89705" y="130545"/>
                    <a:pt x="89705" y="124380"/>
                  </a:cubicBezTo>
                  <a:cubicBezTo>
                    <a:pt x="89705" y="114235"/>
                    <a:pt x="97925" y="106015"/>
                    <a:pt x="108070" y="106015"/>
                  </a:cubicBezTo>
                  <a:cubicBezTo>
                    <a:pt x="110908" y="106015"/>
                    <a:pt x="113680" y="106700"/>
                    <a:pt x="116225" y="107972"/>
                  </a:cubicBezTo>
                  <a:cubicBezTo>
                    <a:pt x="118736" y="106700"/>
                    <a:pt x="121509" y="106015"/>
                    <a:pt x="124380" y="106015"/>
                  </a:cubicBezTo>
                  <a:cubicBezTo>
                    <a:pt x="134492" y="106015"/>
                    <a:pt x="142712" y="114235"/>
                    <a:pt x="142712" y="124380"/>
                  </a:cubicBezTo>
                  <a:cubicBezTo>
                    <a:pt x="142712" y="130545"/>
                    <a:pt x="139548" y="136221"/>
                    <a:pt x="134557" y="139580"/>
                  </a:cubicBezTo>
                  <a:lnTo>
                    <a:pt x="134557" y="208767"/>
                  </a:lnTo>
                  <a:lnTo>
                    <a:pt x="161077" y="208767"/>
                  </a:lnTo>
                  <a:cubicBezTo>
                    <a:pt x="164437" y="208767"/>
                    <a:pt x="167177" y="206027"/>
                    <a:pt x="167177" y="202667"/>
                  </a:cubicBezTo>
                  <a:lnTo>
                    <a:pt x="167177" y="55062"/>
                  </a:lnTo>
                  <a:cubicBezTo>
                    <a:pt x="167177" y="24661"/>
                    <a:pt x="142516" y="0"/>
                    <a:pt x="1121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4146800" y="1461350"/>
              <a:ext cx="305825" cy="713600"/>
            </a:xfrm>
            <a:custGeom>
              <a:rect b="b" l="l" r="r" t="t"/>
              <a:pathLst>
                <a:path extrusionOk="0" h="28544" w="12233">
                  <a:moveTo>
                    <a:pt x="6133" y="1"/>
                  </a:moveTo>
                  <a:cubicBezTo>
                    <a:pt x="2740" y="1"/>
                    <a:pt x="0" y="6394"/>
                    <a:pt x="0" y="14288"/>
                  </a:cubicBezTo>
                  <a:cubicBezTo>
                    <a:pt x="0" y="22150"/>
                    <a:pt x="2740" y="28543"/>
                    <a:pt x="6133" y="28543"/>
                  </a:cubicBezTo>
                  <a:cubicBezTo>
                    <a:pt x="9492" y="28543"/>
                    <a:pt x="12232" y="22150"/>
                    <a:pt x="12232" y="14288"/>
                  </a:cubicBezTo>
                  <a:cubicBezTo>
                    <a:pt x="12232" y="6394"/>
                    <a:pt x="9492" y="1"/>
                    <a:pt x="6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1190625" y="1155550"/>
              <a:ext cx="2038750" cy="713575"/>
            </a:xfrm>
            <a:custGeom>
              <a:rect b="b" l="l" r="r" t="t"/>
              <a:pathLst>
                <a:path extrusionOk="0" h="28543" w="81550">
                  <a:moveTo>
                    <a:pt x="75450" y="0"/>
                  </a:moveTo>
                  <a:cubicBezTo>
                    <a:pt x="72873" y="0"/>
                    <a:pt x="70589" y="1631"/>
                    <a:pt x="69709" y="4078"/>
                  </a:cubicBezTo>
                  <a:cubicBezTo>
                    <a:pt x="68861" y="6524"/>
                    <a:pt x="66545" y="8155"/>
                    <a:pt x="63935" y="8155"/>
                  </a:cubicBezTo>
                  <a:lnTo>
                    <a:pt x="0" y="8155"/>
                  </a:lnTo>
                  <a:lnTo>
                    <a:pt x="0" y="20388"/>
                  </a:lnTo>
                  <a:lnTo>
                    <a:pt x="63935" y="20388"/>
                  </a:lnTo>
                  <a:cubicBezTo>
                    <a:pt x="66545" y="20388"/>
                    <a:pt x="68861" y="22019"/>
                    <a:pt x="69709" y="24465"/>
                  </a:cubicBezTo>
                  <a:cubicBezTo>
                    <a:pt x="70589" y="26912"/>
                    <a:pt x="72873" y="28543"/>
                    <a:pt x="75450" y="28543"/>
                  </a:cubicBezTo>
                  <a:cubicBezTo>
                    <a:pt x="78810" y="28543"/>
                    <a:pt x="81550" y="25803"/>
                    <a:pt x="81550" y="22443"/>
                  </a:cubicBezTo>
                  <a:cubicBezTo>
                    <a:pt x="81550" y="20551"/>
                    <a:pt x="80669" y="19181"/>
                    <a:pt x="79951" y="18365"/>
                  </a:cubicBezTo>
                  <a:cubicBezTo>
                    <a:pt x="77864" y="16049"/>
                    <a:pt x="77864" y="12494"/>
                    <a:pt x="79951" y="10178"/>
                  </a:cubicBezTo>
                  <a:cubicBezTo>
                    <a:pt x="80669" y="9362"/>
                    <a:pt x="81550" y="7992"/>
                    <a:pt x="81550" y="6133"/>
                  </a:cubicBezTo>
                  <a:cubicBezTo>
                    <a:pt x="81550" y="2740"/>
                    <a:pt x="78810" y="0"/>
                    <a:pt x="75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5669325" y="493100"/>
              <a:ext cx="767400" cy="1324975"/>
            </a:xfrm>
            <a:custGeom>
              <a:rect b="b" l="l" r="r" t="t"/>
              <a:pathLst>
                <a:path extrusionOk="0" h="52999" w="30696">
                  <a:moveTo>
                    <a:pt x="19441" y="1"/>
                  </a:moveTo>
                  <a:cubicBezTo>
                    <a:pt x="17579" y="1"/>
                    <a:pt x="15737" y="849"/>
                    <a:pt x="14516" y="2458"/>
                  </a:cubicBezTo>
                  <a:lnTo>
                    <a:pt x="2284" y="18767"/>
                  </a:lnTo>
                  <a:cubicBezTo>
                    <a:pt x="0" y="21801"/>
                    <a:pt x="1044" y="26172"/>
                    <a:pt x="4469" y="27901"/>
                  </a:cubicBezTo>
                  <a:lnTo>
                    <a:pt x="14223" y="32761"/>
                  </a:lnTo>
                  <a:lnTo>
                    <a:pt x="6361" y="43232"/>
                  </a:lnTo>
                  <a:cubicBezTo>
                    <a:pt x="4339" y="45907"/>
                    <a:pt x="4893" y="49756"/>
                    <a:pt x="7601" y="51779"/>
                  </a:cubicBezTo>
                  <a:cubicBezTo>
                    <a:pt x="8703" y="52602"/>
                    <a:pt x="9989" y="52998"/>
                    <a:pt x="11263" y="52998"/>
                  </a:cubicBezTo>
                  <a:cubicBezTo>
                    <a:pt x="13118" y="52998"/>
                    <a:pt x="14948" y="52158"/>
                    <a:pt x="16147" y="50572"/>
                  </a:cubicBezTo>
                  <a:lnTo>
                    <a:pt x="28380" y="34262"/>
                  </a:lnTo>
                  <a:cubicBezTo>
                    <a:pt x="30696" y="31196"/>
                    <a:pt x="29652" y="26825"/>
                    <a:pt x="26227" y="25096"/>
                  </a:cubicBezTo>
                  <a:lnTo>
                    <a:pt x="16473" y="20235"/>
                  </a:lnTo>
                  <a:lnTo>
                    <a:pt x="24302" y="9797"/>
                  </a:lnTo>
                  <a:cubicBezTo>
                    <a:pt x="26357" y="7090"/>
                    <a:pt x="25803" y="3240"/>
                    <a:pt x="23095" y="1218"/>
                  </a:cubicBezTo>
                  <a:cubicBezTo>
                    <a:pt x="21996" y="397"/>
                    <a:pt x="20714" y="1"/>
                    <a:pt x="19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6"/>
          <p:cNvSpPr txBox="1"/>
          <p:nvPr>
            <p:ph type="title"/>
          </p:nvPr>
        </p:nvSpPr>
        <p:spPr>
          <a:xfrm>
            <a:off x="714575" y="543825"/>
            <a:ext cx="77148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Pathology</a:t>
            </a:r>
            <a:endParaRPr/>
          </a:p>
        </p:txBody>
      </p:sp>
      <p:sp>
        <p:nvSpPr>
          <p:cNvPr id="632" name="Google Shape;632;p46"/>
          <p:cNvSpPr txBox="1"/>
          <p:nvPr>
            <p:ph idx="7" type="subTitle"/>
          </p:nvPr>
        </p:nvSpPr>
        <p:spPr>
          <a:xfrm>
            <a:off x="1301145" y="3110270"/>
            <a:ext cx="2108100" cy="385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VENUS</a:t>
            </a:r>
            <a:endParaRPr/>
          </a:p>
        </p:txBody>
      </p:sp>
      <p:sp>
        <p:nvSpPr>
          <p:cNvPr id="633" name="Google Shape;633;p46"/>
          <p:cNvSpPr txBox="1"/>
          <p:nvPr>
            <p:ph idx="5" type="subTitle"/>
          </p:nvPr>
        </p:nvSpPr>
        <p:spPr>
          <a:xfrm>
            <a:off x="5734756" y="3110270"/>
            <a:ext cx="21081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JUPITER</a:t>
            </a:r>
            <a:endParaRPr/>
          </a:p>
        </p:txBody>
      </p:sp>
      <p:sp>
        <p:nvSpPr>
          <p:cNvPr id="634" name="Google Shape;634;p46"/>
          <p:cNvSpPr txBox="1"/>
          <p:nvPr>
            <p:ph idx="1" type="subTitle"/>
          </p:nvPr>
        </p:nvSpPr>
        <p:spPr>
          <a:xfrm>
            <a:off x="5734756" y="1789731"/>
            <a:ext cx="21081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MARS</a:t>
            </a:r>
            <a:endParaRPr/>
          </a:p>
        </p:txBody>
      </p:sp>
      <p:sp>
        <p:nvSpPr>
          <p:cNvPr id="635" name="Google Shape;635;p46"/>
          <p:cNvSpPr txBox="1"/>
          <p:nvPr>
            <p:ph idx="2" type="subTitle"/>
          </p:nvPr>
        </p:nvSpPr>
        <p:spPr>
          <a:xfrm>
            <a:off x="5734758" y="2056998"/>
            <a:ext cx="21081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Despite being red, Mars is a cold place</a:t>
            </a:r>
            <a:endParaRPr/>
          </a:p>
        </p:txBody>
      </p:sp>
      <p:sp>
        <p:nvSpPr>
          <p:cNvPr id="636" name="Google Shape;636;p46"/>
          <p:cNvSpPr txBox="1"/>
          <p:nvPr>
            <p:ph idx="3" type="subTitle"/>
          </p:nvPr>
        </p:nvSpPr>
        <p:spPr>
          <a:xfrm>
            <a:off x="1301145" y="1789731"/>
            <a:ext cx="2108100" cy="385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a:t>
            </a:r>
            <a:endParaRPr/>
          </a:p>
        </p:txBody>
      </p:sp>
      <p:sp>
        <p:nvSpPr>
          <p:cNvPr id="637" name="Google Shape;637;p46"/>
          <p:cNvSpPr txBox="1"/>
          <p:nvPr>
            <p:ph idx="4" type="subTitle"/>
          </p:nvPr>
        </p:nvSpPr>
        <p:spPr>
          <a:xfrm>
            <a:off x="1301142" y="2056998"/>
            <a:ext cx="2108100" cy="54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a:t>
            </a:r>
            <a:endParaRPr/>
          </a:p>
        </p:txBody>
      </p:sp>
      <p:sp>
        <p:nvSpPr>
          <p:cNvPr id="638" name="Google Shape;638;p46"/>
          <p:cNvSpPr txBox="1"/>
          <p:nvPr>
            <p:ph idx="6" type="subTitle"/>
          </p:nvPr>
        </p:nvSpPr>
        <p:spPr>
          <a:xfrm>
            <a:off x="5734758" y="3377538"/>
            <a:ext cx="21081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Jupiter is a gas giant and the biggest planet</a:t>
            </a:r>
            <a:endParaRPr/>
          </a:p>
        </p:txBody>
      </p:sp>
      <p:sp>
        <p:nvSpPr>
          <p:cNvPr id="639" name="Google Shape;639;p46"/>
          <p:cNvSpPr txBox="1"/>
          <p:nvPr>
            <p:ph idx="8" type="subTitle"/>
          </p:nvPr>
        </p:nvSpPr>
        <p:spPr>
          <a:xfrm>
            <a:off x="1301142" y="3377538"/>
            <a:ext cx="2108100" cy="54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Venus is the second planet from the Sun</a:t>
            </a:r>
            <a:endParaRPr/>
          </a:p>
        </p:txBody>
      </p:sp>
      <p:sp>
        <p:nvSpPr>
          <p:cNvPr id="640" name="Google Shape;640;p46"/>
          <p:cNvSpPr/>
          <p:nvPr/>
        </p:nvSpPr>
        <p:spPr>
          <a:xfrm>
            <a:off x="3452475" y="1796857"/>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p:nvPr/>
        </p:nvSpPr>
        <p:spPr>
          <a:xfrm>
            <a:off x="3452475" y="3113885"/>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a:off x="4807442" y="1796857"/>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p:nvPr/>
        </p:nvSpPr>
        <p:spPr>
          <a:xfrm>
            <a:off x="4807442" y="3113885"/>
            <a:ext cx="870378" cy="792922"/>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46"/>
          <p:cNvGrpSpPr/>
          <p:nvPr/>
        </p:nvGrpSpPr>
        <p:grpSpPr>
          <a:xfrm>
            <a:off x="3687220" y="2000468"/>
            <a:ext cx="385699" cy="385699"/>
            <a:chOff x="1190625" y="238125"/>
            <a:chExt cx="5219200" cy="5219200"/>
          </a:xfrm>
        </p:grpSpPr>
        <p:sp>
          <p:nvSpPr>
            <p:cNvPr id="645" name="Google Shape;645;p46"/>
            <p:cNvSpPr/>
            <p:nvPr/>
          </p:nvSpPr>
          <p:spPr>
            <a:xfrm>
              <a:off x="3873600" y="4213650"/>
              <a:ext cx="2536225" cy="305850"/>
            </a:xfrm>
            <a:custGeom>
              <a:rect b="b" l="l" r="r" t="t"/>
              <a:pathLst>
                <a:path extrusionOk="0" h="12234" w="101449">
                  <a:moveTo>
                    <a:pt x="0" y="1"/>
                  </a:moveTo>
                  <a:cubicBezTo>
                    <a:pt x="555" y="4111"/>
                    <a:pt x="1240" y="8188"/>
                    <a:pt x="2055" y="12233"/>
                  </a:cubicBezTo>
                  <a:lnTo>
                    <a:pt x="101448" y="12233"/>
                  </a:lnTo>
                  <a:lnTo>
                    <a:pt x="1014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6"/>
            <p:cNvSpPr/>
            <p:nvPr/>
          </p:nvSpPr>
          <p:spPr>
            <a:xfrm>
              <a:off x="3999175" y="4825275"/>
              <a:ext cx="2410650" cy="632050"/>
            </a:xfrm>
            <a:custGeom>
              <a:rect b="b" l="l" r="r" t="t"/>
              <a:pathLst>
                <a:path extrusionOk="0" h="25282" w="96426">
                  <a:moveTo>
                    <a:pt x="1" y="1"/>
                  </a:moveTo>
                  <a:cubicBezTo>
                    <a:pt x="1012" y="3654"/>
                    <a:pt x="2154" y="7275"/>
                    <a:pt x="3426" y="10863"/>
                  </a:cubicBezTo>
                  <a:lnTo>
                    <a:pt x="7079" y="21204"/>
                  </a:lnTo>
                  <a:cubicBezTo>
                    <a:pt x="7927" y="23650"/>
                    <a:pt x="10243" y="25281"/>
                    <a:pt x="12853" y="25281"/>
                  </a:cubicBezTo>
                  <a:lnTo>
                    <a:pt x="90325" y="25281"/>
                  </a:lnTo>
                  <a:cubicBezTo>
                    <a:pt x="93685" y="25281"/>
                    <a:pt x="96425" y="22541"/>
                    <a:pt x="96425" y="19181"/>
                  </a:cubicBezTo>
                  <a:lnTo>
                    <a:pt x="964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1190625" y="238125"/>
              <a:ext cx="937825" cy="2956175"/>
            </a:xfrm>
            <a:custGeom>
              <a:rect b="b" l="l" r="r" t="t"/>
              <a:pathLst>
                <a:path extrusionOk="0" h="118247" w="37513">
                  <a:moveTo>
                    <a:pt x="6133" y="0"/>
                  </a:moveTo>
                  <a:cubicBezTo>
                    <a:pt x="2740" y="0"/>
                    <a:pt x="0" y="2740"/>
                    <a:pt x="0" y="6133"/>
                  </a:cubicBezTo>
                  <a:lnTo>
                    <a:pt x="0" y="112147"/>
                  </a:lnTo>
                  <a:cubicBezTo>
                    <a:pt x="0" y="115507"/>
                    <a:pt x="2740" y="118247"/>
                    <a:pt x="6133" y="118247"/>
                  </a:cubicBezTo>
                  <a:lnTo>
                    <a:pt x="24432" y="118247"/>
                  </a:lnTo>
                  <a:cubicBezTo>
                    <a:pt x="28803" y="118247"/>
                    <a:pt x="33174" y="118149"/>
                    <a:pt x="37513" y="117953"/>
                  </a:cubicBezTo>
                  <a:lnTo>
                    <a:pt x="375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a:off x="2434250" y="238125"/>
              <a:ext cx="305825" cy="2927650"/>
            </a:xfrm>
            <a:custGeom>
              <a:rect b="b" l="l" r="r" t="t"/>
              <a:pathLst>
                <a:path extrusionOk="0" h="117106" w="12233">
                  <a:moveTo>
                    <a:pt x="0" y="0"/>
                  </a:moveTo>
                  <a:lnTo>
                    <a:pt x="0" y="117105"/>
                  </a:lnTo>
                  <a:cubicBezTo>
                    <a:pt x="4078" y="116714"/>
                    <a:pt x="8155" y="116257"/>
                    <a:pt x="12233" y="115703"/>
                  </a:cubicBezTo>
                  <a:lnTo>
                    <a:pt x="122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6"/>
            <p:cNvSpPr/>
            <p:nvPr/>
          </p:nvSpPr>
          <p:spPr>
            <a:xfrm>
              <a:off x="4880725" y="238125"/>
              <a:ext cx="1529100" cy="1529075"/>
            </a:xfrm>
            <a:custGeom>
              <a:rect b="b" l="l" r="r" t="t"/>
              <a:pathLst>
                <a:path extrusionOk="0" h="61163" w="61164">
                  <a:moveTo>
                    <a:pt x="7145" y="0"/>
                  </a:moveTo>
                  <a:cubicBezTo>
                    <a:pt x="2643" y="6328"/>
                    <a:pt x="1" y="14092"/>
                    <a:pt x="1" y="22442"/>
                  </a:cubicBezTo>
                  <a:cubicBezTo>
                    <a:pt x="1" y="43776"/>
                    <a:pt x="17387" y="61162"/>
                    <a:pt x="38753" y="61162"/>
                  </a:cubicBezTo>
                  <a:cubicBezTo>
                    <a:pt x="47071" y="61162"/>
                    <a:pt x="54835" y="58520"/>
                    <a:pt x="61163" y="54018"/>
                  </a:cubicBezTo>
                  <a:cubicBezTo>
                    <a:pt x="60609" y="24465"/>
                    <a:pt x="36698" y="555"/>
                    <a:pt x="7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6"/>
            <p:cNvSpPr/>
            <p:nvPr/>
          </p:nvSpPr>
          <p:spPr>
            <a:xfrm>
              <a:off x="3045875" y="238125"/>
              <a:ext cx="3363950" cy="3669750"/>
            </a:xfrm>
            <a:custGeom>
              <a:rect b="b" l="l" r="r" t="t"/>
              <a:pathLst>
                <a:path extrusionOk="0" h="146790" w="134558">
                  <a:moveTo>
                    <a:pt x="0" y="0"/>
                  </a:moveTo>
                  <a:lnTo>
                    <a:pt x="0" y="113745"/>
                  </a:lnTo>
                  <a:cubicBezTo>
                    <a:pt x="11678" y="111625"/>
                    <a:pt x="23193" y="108722"/>
                    <a:pt x="34545" y="105101"/>
                  </a:cubicBezTo>
                  <a:lnTo>
                    <a:pt x="34545" y="105101"/>
                  </a:lnTo>
                  <a:cubicBezTo>
                    <a:pt x="32000" y="118932"/>
                    <a:pt x="31152" y="132893"/>
                    <a:pt x="31968" y="146789"/>
                  </a:cubicBezTo>
                  <a:lnTo>
                    <a:pt x="134557" y="146789"/>
                  </a:lnTo>
                  <a:lnTo>
                    <a:pt x="134557" y="68176"/>
                  </a:lnTo>
                  <a:cubicBezTo>
                    <a:pt x="127772" y="71535"/>
                    <a:pt x="120172" y="73395"/>
                    <a:pt x="112147" y="73395"/>
                  </a:cubicBezTo>
                  <a:cubicBezTo>
                    <a:pt x="84029" y="73395"/>
                    <a:pt x="61162" y="50528"/>
                    <a:pt x="61162" y="22442"/>
                  </a:cubicBezTo>
                  <a:cubicBezTo>
                    <a:pt x="61162" y="14385"/>
                    <a:pt x="63022" y="6785"/>
                    <a:pt x="66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46"/>
          <p:cNvGrpSpPr/>
          <p:nvPr/>
        </p:nvGrpSpPr>
        <p:grpSpPr>
          <a:xfrm>
            <a:off x="5081109" y="3317496"/>
            <a:ext cx="365149" cy="385699"/>
            <a:chOff x="1326800" y="238125"/>
            <a:chExt cx="4941125" cy="5219200"/>
          </a:xfrm>
        </p:grpSpPr>
        <p:sp>
          <p:nvSpPr>
            <p:cNvPr id="652" name="Google Shape;652;p46"/>
            <p:cNvSpPr/>
            <p:nvPr/>
          </p:nvSpPr>
          <p:spPr>
            <a:xfrm>
              <a:off x="1326800" y="3266875"/>
              <a:ext cx="2331525" cy="2077075"/>
            </a:xfrm>
            <a:custGeom>
              <a:rect b="b" l="l" r="r" t="t"/>
              <a:pathLst>
                <a:path extrusionOk="0" h="83083" w="93261">
                  <a:moveTo>
                    <a:pt x="93261" y="0"/>
                  </a:moveTo>
                  <a:lnTo>
                    <a:pt x="490" y="42830"/>
                  </a:lnTo>
                  <a:cubicBezTo>
                    <a:pt x="1" y="53366"/>
                    <a:pt x="1436" y="65501"/>
                    <a:pt x="8253" y="74667"/>
                  </a:cubicBezTo>
                  <a:cubicBezTo>
                    <a:pt x="10374" y="77505"/>
                    <a:pt x="13440" y="80636"/>
                    <a:pt x="17713" y="83083"/>
                  </a:cubicBezTo>
                  <a:lnTo>
                    <a:pt x="932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6"/>
            <p:cNvSpPr/>
            <p:nvPr/>
          </p:nvSpPr>
          <p:spPr>
            <a:xfrm>
              <a:off x="1383075" y="2493775"/>
              <a:ext cx="2626725" cy="1485850"/>
            </a:xfrm>
            <a:custGeom>
              <a:rect b="b" l="l" r="r" t="t"/>
              <a:pathLst>
                <a:path extrusionOk="0" h="59434" w="105069">
                  <a:moveTo>
                    <a:pt x="105069" y="1"/>
                  </a:moveTo>
                  <a:lnTo>
                    <a:pt x="6068" y="20616"/>
                  </a:lnTo>
                  <a:cubicBezTo>
                    <a:pt x="5154" y="36731"/>
                    <a:pt x="2284" y="49909"/>
                    <a:pt x="1860" y="51703"/>
                  </a:cubicBezTo>
                  <a:cubicBezTo>
                    <a:pt x="1436" y="53171"/>
                    <a:pt x="718" y="55911"/>
                    <a:pt x="0" y="59434"/>
                  </a:cubicBezTo>
                  <a:lnTo>
                    <a:pt x="104123" y="11385"/>
                  </a:lnTo>
                  <a:lnTo>
                    <a:pt x="105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6"/>
            <p:cNvSpPr/>
            <p:nvPr/>
          </p:nvSpPr>
          <p:spPr>
            <a:xfrm>
              <a:off x="3294600" y="3751275"/>
              <a:ext cx="1547825" cy="1706050"/>
            </a:xfrm>
            <a:custGeom>
              <a:rect b="b" l="l" r="r" t="t"/>
              <a:pathLst>
                <a:path extrusionOk="0" h="68242" w="61913">
                  <a:moveTo>
                    <a:pt x="48147" y="0"/>
                  </a:moveTo>
                  <a:lnTo>
                    <a:pt x="0" y="68241"/>
                  </a:lnTo>
                  <a:lnTo>
                    <a:pt x="27042" y="68241"/>
                  </a:lnTo>
                  <a:lnTo>
                    <a:pt x="61913" y="5448"/>
                  </a:lnTo>
                  <a:lnTo>
                    <a:pt x="481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6"/>
            <p:cNvSpPr/>
            <p:nvPr/>
          </p:nvSpPr>
          <p:spPr>
            <a:xfrm>
              <a:off x="2087650" y="3332925"/>
              <a:ext cx="2135000" cy="2124400"/>
            </a:xfrm>
            <a:custGeom>
              <a:rect b="b" l="l" r="r" t="t"/>
              <a:pathLst>
                <a:path extrusionOk="0" h="84976" w="85400">
                  <a:moveTo>
                    <a:pt x="76951" y="0"/>
                  </a:moveTo>
                  <a:lnTo>
                    <a:pt x="1" y="84616"/>
                  </a:lnTo>
                  <a:cubicBezTo>
                    <a:pt x="1730" y="84845"/>
                    <a:pt x="3556" y="84975"/>
                    <a:pt x="5514" y="84975"/>
                  </a:cubicBezTo>
                  <a:lnTo>
                    <a:pt x="33273" y="84975"/>
                  </a:lnTo>
                  <a:lnTo>
                    <a:pt x="85400" y="11156"/>
                  </a:lnTo>
                  <a:cubicBezTo>
                    <a:pt x="81616" y="8188"/>
                    <a:pt x="78713" y="4306"/>
                    <a:pt x="76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a:off x="1361050" y="1481750"/>
              <a:ext cx="2726225" cy="1214300"/>
            </a:xfrm>
            <a:custGeom>
              <a:rect b="b" l="l" r="r" t="t"/>
              <a:pathLst>
                <a:path extrusionOk="0" h="48572" w="109049">
                  <a:moveTo>
                    <a:pt x="6655" y="0"/>
                  </a:moveTo>
                  <a:cubicBezTo>
                    <a:pt x="2904" y="0"/>
                    <a:pt x="1" y="3393"/>
                    <a:pt x="620" y="7111"/>
                  </a:cubicBezTo>
                  <a:cubicBezTo>
                    <a:pt x="1729" y="13864"/>
                    <a:pt x="3002" y="20192"/>
                    <a:pt x="4437" y="25900"/>
                  </a:cubicBezTo>
                  <a:cubicBezTo>
                    <a:pt x="6231" y="33109"/>
                    <a:pt x="7014" y="40906"/>
                    <a:pt x="7177" y="48571"/>
                  </a:cubicBezTo>
                  <a:lnTo>
                    <a:pt x="106994" y="27760"/>
                  </a:lnTo>
                  <a:lnTo>
                    <a:pt x="108755" y="6622"/>
                  </a:lnTo>
                  <a:cubicBezTo>
                    <a:pt x="109049" y="3067"/>
                    <a:pt x="106243" y="0"/>
                    <a:pt x="102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6"/>
            <p:cNvSpPr/>
            <p:nvPr/>
          </p:nvSpPr>
          <p:spPr>
            <a:xfrm>
              <a:off x="1463000" y="238125"/>
              <a:ext cx="2532125" cy="937825"/>
            </a:xfrm>
            <a:custGeom>
              <a:rect b="b" l="l" r="r" t="t"/>
              <a:pathLst>
                <a:path extrusionOk="0" h="37513" w="101285">
                  <a:moveTo>
                    <a:pt x="6230" y="0"/>
                  </a:moveTo>
                  <a:cubicBezTo>
                    <a:pt x="2773" y="0"/>
                    <a:pt x="0" y="2871"/>
                    <a:pt x="98" y="6296"/>
                  </a:cubicBezTo>
                  <a:cubicBezTo>
                    <a:pt x="391" y="14581"/>
                    <a:pt x="946" y="25607"/>
                    <a:pt x="2218" y="37513"/>
                  </a:cubicBezTo>
                  <a:lnTo>
                    <a:pt x="98055" y="37513"/>
                  </a:lnTo>
                  <a:lnTo>
                    <a:pt x="98512" y="31935"/>
                  </a:lnTo>
                  <a:lnTo>
                    <a:pt x="100926" y="6687"/>
                  </a:lnTo>
                  <a:cubicBezTo>
                    <a:pt x="101285" y="3099"/>
                    <a:pt x="98447" y="0"/>
                    <a:pt x="94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a:off x="4243825" y="4001625"/>
              <a:ext cx="963950" cy="1455700"/>
            </a:xfrm>
            <a:custGeom>
              <a:rect b="b" l="l" r="r" t="t"/>
              <a:pathLst>
                <a:path extrusionOk="0" h="58228" w="38558">
                  <a:moveTo>
                    <a:pt x="32360" y="1"/>
                  </a:moveTo>
                  <a:lnTo>
                    <a:pt x="1" y="58227"/>
                  </a:lnTo>
                  <a:lnTo>
                    <a:pt x="32425" y="58227"/>
                  </a:lnTo>
                  <a:cubicBezTo>
                    <a:pt x="35817" y="58227"/>
                    <a:pt x="38557" y="55487"/>
                    <a:pt x="38557" y="52127"/>
                  </a:cubicBezTo>
                  <a:lnTo>
                    <a:pt x="38557" y="6590"/>
                  </a:lnTo>
                  <a:cubicBezTo>
                    <a:pt x="38557" y="4078"/>
                    <a:pt x="37024" y="1827"/>
                    <a:pt x="34676" y="914"/>
                  </a:cubicBezTo>
                  <a:lnTo>
                    <a:pt x="323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6"/>
            <p:cNvSpPr/>
            <p:nvPr/>
          </p:nvSpPr>
          <p:spPr>
            <a:xfrm>
              <a:off x="5589400" y="4354775"/>
              <a:ext cx="678525" cy="846475"/>
            </a:xfrm>
            <a:custGeom>
              <a:rect b="b" l="l" r="r" t="t"/>
              <a:pathLst>
                <a:path extrusionOk="0" h="33859" w="27141">
                  <a:moveTo>
                    <a:pt x="10058" y="0"/>
                  </a:moveTo>
                  <a:cubicBezTo>
                    <a:pt x="8242" y="0"/>
                    <a:pt x="6403" y="290"/>
                    <a:pt x="4600" y="880"/>
                  </a:cubicBezTo>
                  <a:cubicBezTo>
                    <a:pt x="3295" y="1304"/>
                    <a:pt x="1729" y="1695"/>
                    <a:pt x="1" y="1858"/>
                  </a:cubicBezTo>
                  <a:lnTo>
                    <a:pt x="1" y="33858"/>
                  </a:lnTo>
                  <a:lnTo>
                    <a:pt x="9265" y="33858"/>
                  </a:lnTo>
                  <a:cubicBezTo>
                    <a:pt x="14190" y="33858"/>
                    <a:pt x="18920" y="31836"/>
                    <a:pt x="22313" y="28313"/>
                  </a:cubicBezTo>
                  <a:cubicBezTo>
                    <a:pt x="25509" y="24986"/>
                    <a:pt x="27140" y="20680"/>
                    <a:pt x="26945" y="16179"/>
                  </a:cubicBezTo>
                  <a:cubicBezTo>
                    <a:pt x="26716" y="10861"/>
                    <a:pt x="24074" y="6066"/>
                    <a:pt x="19670" y="3000"/>
                  </a:cubicBezTo>
                  <a:cubicBezTo>
                    <a:pt x="16798" y="1021"/>
                    <a:pt x="13467" y="0"/>
                    <a:pt x="100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46"/>
          <p:cNvGrpSpPr/>
          <p:nvPr/>
        </p:nvGrpSpPr>
        <p:grpSpPr>
          <a:xfrm>
            <a:off x="5080673" y="2000468"/>
            <a:ext cx="323928" cy="385699"/>
            <a:chOff x="1608950" y="238125"/>
            <a:chExt cx="4383325" cy="5219200"/>
          </a:xfrm>
        </p:grpSpPr>
        <p:sp>
          <p:nvSpPr>
            <p:cNvPr id="661" name="Google Shape;661;p46"/>
            <p:cNvSpPr/>
            <p:nvPr/>
          </p:nvSpPr>
          <p:spPr>
            <a:xfrm>
              <a:off x="1608950" y="2695200"/>
              <a:ext cx="611650" cy="305850"/>
            </a:xfrm>
            <a:custGeom>
              <a:rect b="b" l="l" r="r" t="t"/>
              <a:pathLst>
                <a:path extrusionOk="0" h="12234" w="24466">
                  <a:moveTo>
                    <a:pt x="6101" y="1"/>
                  </a:moveTo>
                  <a:cubicBezTo>
                    <a:pt x="2708" y="1"/>
                    <a:pt x="1" y="2708"/>
                    <a:pt x="1" y="6101"/>
                  </a:cubicBezTo>
                  <a:cubicBezTo>
                    <a:pt x="1" y="9493"/>
                    <a:pt x="2708" y="12233"/>
                    <a:pt x="6101" y="12233"/>
                  </a:cubicBezTo>
                  <a:lnTo>
                    <a:pt x="18333" y="12233"/>
                  </a:lnTo>
                  <a:cubicBezTo>
                    <a:pt x="21726" y="12233"/>
                    <a:pt x="24466" y="9493"/>
                    <a:pt x="24466" y="6101"/>
                  </a:cubicBezTo>
                  <a:cubicBezTo>
                    <a:pt x="24466" y="2708"/>
                    <a:pt x="21726" y="1"/>
                    <a:pt x="18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6"/>
            <p:cNvSpPr/>
            <p:nvPr/>
          </p:nvSpPr>
          <p:spPr>
            <a:xfrm>
              <a:off x="1933525" y="1981425"/>
              <a:ext cx="614100" cy="458750"/>
            </a:xfrm>
            <a:custGeom>
              <a:rect b="b" l="l" r="r" t="t"/>
              <a:pathLst>
                <a:path extrusionOk="0" h="18350" w="24564">
                  <a:moveTo>
                    <a:pt x="6990" y="1"/>
                  </a:moveTo>
                  <a:cubicBezTo>
                    <a:pt x="4880" y="1"/>
                    <a:pt x="2834" y="1097"/>
                    <a:pt x="1697" y="3043"/>
                  </a:cubicBezTo>
                  <a:cubicBezTo>
                    <a:pt x="1" y="5979"/>
                    <a:pt x="1012" y="9730"/>
                    <a:pt x="3948" y="11394"/>
                  </a:cubicBezTo>
                  <a:lnTo>
                    <a:pt x="14517" y="17526"/>
                  </a:lnTo>
                  <a:cubicBezTo>
                    <a:pt x="15482" y="18084"/>
                    <a:pt x="16536" y="18349"/>
                    <a:pt x="17575" y="18349"/>
                  </a:cubicBezTo>
                  <a:cubicBezTo>
                    <a:pt x="19694" y="18349"/>
                    <a:pt x="21751" y="17246"/>
                    <a:pt x="22867" y="15275"/>
                  </a:cubicBezTo>
                  <a:cubicBezTo>
                    <a:pt x="24563" y="12372"/>
                    <a:pt x="23552" y="8621"/>
                    <a:pt x="20649" y="6925"/>
                  </a:cubicBezTo>
                  <a:lnTo>
                    <a:pt x="10048" y="825"/>
                  </a:lnTo>
                  <a:cubicBezTo>
                    <a:pt x="9080" y="266"/>
                    <a:pt x="8027" y="1"/>
                    <a:pt x="6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6"/>
            <p:cNvSpPr/>
            <p:nvPr/>
          </p:nvSpPr>
          <p:spPr>
            <a:xfrm>
              <a:off x="1933525" y="3255275"/>
              <a:ext cx="614100" cy="458725"/>
            </a:xfrm>
            <a:custGeom>
              <a:rect b="b" l="l" r="r" t="t"/>
              <a:pathLst>
                <a:path extrusionOk="0" h="18349" w="24564">
                  <a:moveTo>
                    <a:pt x="17575" y="0"/>
                  </a:moveTo>
                  <a:cubicBezTo>
                    <a:pt x="16536" y="0"/>
                    <a:pt x="15482" y="265"/>
                    <a:pt x="14517" y="823"/>
                  </a:cubicBezTo>
                  <a:lnTo>
                    <a:pt x="3915" y="6956"/>
                  </a:lnTo>
                  <a:cubicBezTo>
                    <a:pt x="1012" y="8619"/>
                    <a:pt x="1" y="12370"/>
                    <a:pt x="1697" y="15306"/>
                  </a:cubicBezTo>
                  <a:cubicBezTo>
                    <a:pt x="2834" y="17252"/>
                    <a:pt x="4880" y="18348"/>
                    <a:pt x="6990" y="18348"/>
                  </a:cubicBezTo>
                  <a:cubicBezTo>
                    <a:pt x="8027" y="18348"/>
                    <a:pt x="9080" y="18083"/>
                    <a:pt x="10048" y="17524"/>
                  </a:cubicBezTo>
                  <a:lnTo>
                    <a:pt x="20649" y="11424"/>
                  </a:lnTo>
                  <a:cubicBezTo>
                    <a:pt x="23552" y="9728"/>
                    <a:pt x="24563" y="5977"/>
                    <a:pt x="22867" y="3074"/>
                  </a:cubicBezTo>
                  <a:cubicBezTo>
                    <a:pt x="21751" y="1104"/>
                    <a:pt x="19694" y="0"/>
                    <a:pt x="17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6"/>
            <p:cNvSpPr/>
            <p:nvPr/>
          </p:nvSpPr>
          <p:spPr>
            <a:xfrm>
              <a:off x="5380625" y="2695200"/>
              <a:ext cx="611650" cy="305850"/>
            </a:xfrm>
            <a:custGeom>
              <a:rect b="b" l="l" r="r" t="t"/>
              <a:pathLst>
                <a:path extrusionOk="0" h="12234" w="24466">
                  <a:moveTo>
                    <a:pt x="6101" y="1"/>
                  </a:moveTo>
                  <a:cubicBezTo>
                    <a:pt x="2708" y="1"/>
                    <a:pt x="1" y="2708"/>
                    <a:pt x="1" y="6101"/>
                  </a:cubicBezTo>
                  <a:cubicBezTo>
                    <a:pt x="1" y="9493"/>
                    <a:pt x="2708" y="12233"/>
                    <a:pt x="6101" y="12233"/>
                  </a:cubicBezTo>
                  <a:lnTo>
                    <a:pt x="18333" y="12233"/>
                  </a:lnTo>
                  <a:cubicBezTo>
                    <a:pt x="21726" y="12233"/>
                    <a:pt x="24466" y="9493"/>
                    <a:pt x="24466" y="6101"/>
                  </a:cubicBezTo>
                  <a:cubicBezTo>
                    <a:pt x="24466" y="2708"/>
                    <a:pt x="21726" y="1"/>
                    <a:pt x="18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5052800" y="1981425"/>
              <a:ext cx="614100" cy="458750"/>
            </a:xfrm>
            <a:custGeom>
              <a:rect b="b" l="l" r="r" t="t"/>
              <a:pathLst>
                <a:path extrusionOk="0" h="18350" w="24564">
                  <a:moveTo>
                    <a:pt x="17574" y="1"/>
                  </a:moveTo>
                  <a:cubicBezTo>
                    <a:pt x="16537" y="1"/>
                    <a:pt x="15484" y="266"/>
                    <a:pt x="14517" y="825"/>
                  </a:cubicBezTo>
                  <a:lnTo>
                    <a:pt x="3915" y="6925"/>
                  </a:lnTo>
                  <a:cubicBezTo>
                    <a:pt x="1012" y="8621"/>
                    <a:pt x="1" y="12372"/>
                    <a:pt x="1697" y="15275"/>
                  </a:cubicBezTo>
                  <a:cubicBezTo>
                    <a:pt x="2813" y="17246"/>
                    <a:pt x="4870" y="18349"/>
                    <a:pt x="6990" y="18349"/>
                  </a:cubicBezTo>
                  <a:cubicBezTo>
                    <a:pt x="8028" y="18349"/>
                    <a:pt x="9082" y="18084"/>
                    <a:pt x="10048" y="17526"/>
                  </a:cubicBezTo>
                  <a:lnTo>
                    <a:pt x="20649" y="11394"/>
                  </a:lnTo>
                  <a:cubicBezTo>
                    <a:pt x="23552" y="9730"/>
                    <a:pt x="24563" y="5979"/>
                    <a:pt x="22867" y="3043"/>
                  </a:cubicBezTo>
                  <a:cubicBezTo>
                    <a:pt x="21730" y="1097"/>
                    <a:pt x="19684" y="1"/>
                    <a:pt x="17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p:nvPr/>
          </p:nvSpPr>
          <p:spPr>
            <a:xfrm>
              <a:off x="5052800" y="3255275"/>
              <a:ext cx="614100" cy="458725"/>
            </a:xfrm>
            <a:custGeom>
              <a:rect b="b" l="l" r="r" t="t"/>
              <a:pathLst>
                <a:path extrusionOk="0" h="18349" w="24564">
                  <a:moveTo>
                    <a:pt x="6990" y="0"/>
                  </a:moveTo>
                  <a:cubicBezTo>
                    <a:pt x="4870" y="0"/>
                    <a:pt x="2813" y="1104"/>
                    <a:pt x="1697" y="3074"/>
                  </a:cubicBezTo>
                  <a:cubicBezTo>
                    <a:pt x="1" y="5977"/>
                    <a:pt x="1012" y="9728"/>
                    <a:pt x="3915" y="11424"/>
                  </a:cubicBezTo>
                  <a:lnTo>
                    <a:pt x="14517" y="17524"/>
                  </a:lnTo>
                  <a:cubicBezTo>
                    <a:pt x="15484" y="18083"/>
                    <a:pt x="16537" y="18348"/>
                    <a:pt x="17574" y="18348"/>
                  </a:cubicBezTo>
                  <a:cubicBezTo>
                    <a:pt x="19684" y="18348"/>
                    <a:pt x="21730" y="17252"/>
                    <a:pt x="22867" y="15306"/>
                  </a:cubicBezTo>
                  <a:cubicBezTo>
                    <a:pt x="24563" y="12370"/>
                    <a:pt x="23552" y="8619"/>
                    <a:pt x="20649" y="6956"/>
                  </a:cubicBezTo>
                  <a:lnTo>
                    <a:pt x="10048" y="823"/>
                  </a:lnTo>
                  <a:cubicBezTo>
                    <a:pt x="9082" y="265"/>
                    <a:pt x="8028" y="0"/>
                    <a:pt x="6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a:off x="2730275" y="238125"/>
              <a:ext cx="2140700" cy="2099925"/>
            </a:xfrm>
            <a:custGeom>
              <a:rect b="b" l="l" r="r" t="t"/>
              <a:pathLst>
                <a:path extrusionOk="0" h="83997" w="85628">
                  <a:moveTo>
                    <a:pt x="26488" y="0"/>
                  </a:moveTo>
                  <a:cubicBezTo>
                    <a:pt x="23095" y="0"/>
                    <a:pt x="20388" y="2740"/>
                    <a:pt x="20388" y="6133"/>
                  </a:cubicBezTo>
                  <a:lnTo>
                    <a:pt x="20388" y="31707"/>
                  </a:lnTo>
                  <a:cubicBezTo>
                    <a:pt x="8710" y="34479"/>
                    <a:pt x="0" y="44983"/>
                    <a:pt x="0" y="57509"/>
                  </a:cubicBezTo>
                  <a:cubicBezTo>
                    <a:pt x="0" y="72123"/>
                    <a:pt x="11874" y="83996"/>
                    <a:pt x="26488" y="83996"/>
                  </a:cubicBezTo>
                  <a:cubicBezTo>
                    <a:pt x="32522" y="83996"/>
                    <a:pt x="38198" y="82006"/>
                    <a:pt x="42798" y="78418"/>
                  </a:cubicBezTo>
                  <a:cubicBezTo>
                    <a:pt x="47397" y="82006"/>
                    <a:pt x="53073" y="83996"/>
                    <a:pt x="59108" y="83996"/>
                  </a:cubicBezTo>
                  <a:cubicBezTo>
                    <a:pt x="73721" y="83996"/>
                    <a:pt x="85627" y="72123"/>
                    <a:pt x="85627" y="57509"/>
                  </a:cubicBezTo>
                  <a:cubicBezTo>
                    <a:pt x="85627" y="44983"/>
                    <a:pt x="76885" y="34479"/>
                    <a:pt x="65240" y="31707"/>
                  </a:cubicBezTo>
                  <a:lnTo>
                    <a:pt x="65240" y="6133"/>
                  </a:lnTo>
                  <a:cubicBezTo>
                    <a:pt x="65240" y="2740"/>
                    <a:pt x="62500" y="0"/>
                    <a:pt x="59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2730275" y="3357375"/>
              <a:ext cx="2140700" cy="2099950"/>
            </a:xfrm>
            <a:custGeom>
              <a:rect b="b" l="l" r="r" t="t"/>
              <a:pathLst>
                <a:path extrusionOk="0" h="83998" w="85628">
                  <a:moveTo>
                    <a:pt x="26488" y="1"/>
                  </a:moveTo>
                  <a:cubicBezTo>
                    <a:pt x="11874" y="1"/>
                    <a:pt x="0" y="11875"/>
                    <a:pt x="0" y="26521"/>
                  </a:cubicBezTo>
                  <a:cubicBezTo>
                    <a:pt x="0" y="39014"/>
                    <a:pt x="8710" y="49518"/>
                    <a:pt x="20388" y="52291"/>
                  </a:cubicBezTo>
                  <a:lnTo>
                    <a:pt x="20388" y="77897"/>
                  </a:lnTo>
                  <a:cubicBezTo>
                    <a:pt x="20388" y="81257"/>
                    <a:pt x="23095" y="83997"/>
                    <a:pt x="26488" y="83997"/>
                  </a:cubicBezTo>
                  <a:lnTo>
                    <a:pt x="59108" y="83997"/>
                  </a:lnTo>
                  <a:cubicBezTo>
                    <a:pt x="62500" y="83997"/>
                    <a:pt x="65240" y="81257"/>
                    <a:pt x="65240" y="77897"/>
                  </a:cubicBezTo>
                  <a:lnTo>
                    <a:pt x="65240" y="52291"/>
                  </a:lnTo>
                  <a:cubicBezTo>
                    <a:pt x="76885" y="49518"/>
                    <a:pt x="85627" y="39014"/>
                    <a:pt x="85627" y="26521"/>
                  </a:cubicBezTo>
                  <a:cubicBezTo>
                    <a:pt x="85627" y="11875"/>
                    <a:pt x="73721" y="1"/>
                    <a:pt x="59108" y="1"/>
                  </a:cubicBezTo>
                  <a:cubicBezTo>
                    <a:pt x="53073" y="1"/>
                    <a:pt x="47397" y="1991"/>
                    <a:pt x="42798" y="5579"/>
                  </a:cubicBezTo>
                  <a:cubicBezTo>
                    <a:pt x="38198" y="1991"/>
                    <a:pt x="32522" y="1"/>
                    <a:pt x="26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2730275" y="2456275"/>
              <a:ext cx="2140700" cy="782900"/>
            </a:xfrm>
            <a:custGeom>
              <a:rect b="b" l="l" r="r" t="t"/>
              <a:pathLst>
                <a:path extrusionOk="0" h="31316" w="85628">
                  <a:moveTo>
                    <a:pt x="3621" y="0"/>
                  </a:moveTo>
                  <a:cubicBezTo>
                    <a:pt x="1240" y="4860"/>
                    <a:pt x="0" y="10177"/>
                    <a:pt x="0" y="15658"/>
                  </a:cubicBezTo>
                  <a:cubicBezTo>
                    <a:pt x="0" y="21138"/>
                    <a:pt x="1240" y="26455"/>
                    <a:pt x="3621" y="31315"/>
                  </a:cubicBezTo>
                  <a:cubicBezTo>
                    <a:pt x="10015" y="26585"/>
                    <a:pt x="17941" y="23813"/>
                    <a:pt x="26488" y="23813"/>
                  </a:cubicBezTo>
                  <a:cubicBezTo>
                    <a:pt x="32229" y="23813"/>
                    <a:pt x="37741" y="25019"/>
                    <a:pt x="42798" y="27368"/>
                  </a:cubicBezTo>
                  <a:cubicBezTo>
                    <a:pt x="47854" y="25019"/>
                    <a:pt x="53366" y="23813"/>
                    <a:pt x="59108" y="23813"/>
                  </a:cubicBezTo>
                  <a:cubicBezTo>
                    <a:pt x="67654" y="23813"/>
                    <a:pt x="75581" y="26585"/>
                    <a:pt x="81974" y="31315"/>
                  </a:cubicBezTo>
                  <a:cubicBezTo>
                    <a:pt x="84355" y="26455"/>
                    <a:pt x="85627" y="21138"/>
                    <a:pt x="85627" y="15658"/>
                  </a:cubicBezTo>
                  <a:cubicBezTo>
                    <a:pt x="85627" y="10177"/>
                    <a:pt x="84355" y="4860"/>
                    <a:pt x="81974" y="0"/>
                  </a:cubicBezTo>
                  <a:cubicBezTo>
                    <a:pt x="75581" y="4730"/>
                    <a:pt x="67654" y="7503"/>
                    <a:pt x="59108" y="7503"/>
                  </a:cubicBezTo>
                  <a:cubicBezTo>
                    <a:pt x="53366" y="7503"/>
                    <a:pt x="47854" y="6296"/>
                    <a:pt x="42798" y="3947"/>
                  </a:cubicBezTo>
                  <a:cubicBezTo>
                    <a:pt x="37741" y="6296"/>
                    <a:pt x="32229" y="7503"/>
                    <a:pt x="26488" y="7503"/>
                  </a:cubicBezTo>
                  <a:cubicBezTo>
                    <a:pt x="17941" y="7503"/>
                    <a:pt x="10015" y="4730"/>
                    <a:pt x="3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46"/>
          <p:cNvGrpSpPr/>
          <p:nvPr/>
        </p:nvGrpSpPr>
        <p:grpSpPr>
          <a:xfrm>
            <a:off x="3690046" y="3317512"/>
            <a:ext cx="395221" cy="385667"/>
            <a:chOff x="1126200" y="238325"/>
            <a:chExt cx="5348050" cy="5218775"/>
          </a:xfrm>
        </p:grpSpPr>
        <p:sp>
          <p:nvSpPr>
            <p:cNvPr id="671" name="Google Shape;671;p46"/>
            <p:cNvSpPr/>
            <p:nvPr/>
          </p:nvSpPr>
          <p:spPr>
            <a:xfrm>
              <a:off x="3504175" y="2571650"/>
              <a:ext cx="1816950" cy="1777200"/>
            </a:xfrm>
            <a:custGeom>
              <a:rect b="b" l="l" r="r" t="t"/>
              <a:pathLst>
                <a:path extrusionOk="0" h="71088" w="72678">
                  <a:moveTo>
                    <a:pt x="57966" y="1"/>
                  </a:moveTo>
                  <a:cubicBezTo>
                    <a:pt x="55878" y="1"/>
                    <a:pt x="53791" y="800"/>
                    <a:pt x="52192" y="2398"/>
                  </a:cubicBezTo>
                  <a:lnTo>
                    <a:pt x="3197" y="51393"/>
                  </a:lnTo>
                  <a:cubicBezTo>
                    <a:pt x="1" y="54590"/>
                    <a:pt x="1" y="59744"/>
                    <a:pt x="3197" y="62941"/>
                  </a:cubicBezTo>
                  <a:lnTo>
                    <a:pt x="8971" y="68714"/>
                  </a:lnTo>
                  <a:cubicBezTo>
                    <a:pt x="10553" y="70297"/>
                    <a:pt x="12641" y="71088"/>
                    <a:pt x="14728" y="71088"/>
                  </a:cubicBezTo>
                  <a:cubicBezTo>
                    <a:pt x="16816" y="71088"/>
                    <a:pt x="18904" y="70297"/>
                    <a:pt x="20486" y="68714"/>
                  </a:cubicBezTo>
                  <a:lnTo>
                    <a:pt x="69513" y="19687"/>
                  </a:lnTo>
                  <a:cubicBezTo>
                    <a:pt x="72678" y="16523"/>
                    <a:pt x="72678" y="11336"/>
                    <a:pt x="69513" y="8172"/>
                  </a:cubicBezTo>
                  <a:lnTo>
                    <a:pt x="63740" y="2398"/>
                  </a:lnTo>
                  <a:cubicBezTo>
                    <a:pt x="62141" y="800"/>
                    <a:pt x="60054" y="1"/>
                    <a:pt x="579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p:nvPr/>
          </p:nvSpPr>
          <p:spPr>
            <a:xfrm>
              <a:off x="2279300" y="1346575"/>
              <a:ext cx="1816950" cy="1777200"/>
            </a:xfrm>
            <a:custGeom>
              <a:rect b="b" l="l" r="r" t="t"/>
              <a:pathLst>
                <a:path extrusionOk="0" h="71088" w="72678">
                  <a:moveTo>
                    <a:pt x="57950" y="1"/>
                  </a:moveTo>
                  <a:cubicBezTo>
                    <a:pt x="55862" y="1"/>
                    <a:pt x="53774" y="792"/>
                    <a:pt x="52192" y="2374"/>
                  </a:cubicBezTo>
                  <a:lnTo>
                    <a:pt x="3165" y="51401"/>
                  </a:lnTo>
                  <a:cubicBezTo>
                    <a:pt x="1" y="54565"/>
                    <a:pt x="1" y="59752"/>
                    <a:pt x="3165" y="62916"/>
                  </a:cubicBezTo>
                  <a:lnTo>
                    <a:pt x="8938" y="68690"/>
                  </a:lnTo>
                  <a:cubicBezTo>
                    <a:pt x="10537" y="70288"/>
                    <a:pt x="12624" y="71087"/>
                    <a:pt x="14712" y="71087"/>
                  </a:cubicBezTo>
                  <a:cubicBezTo>
                    <a:pt x="16800" y="71087"/>
                    <a:pt x="18887" y="70288"/>
                    <a:pt x="20486" y="68690"/>
                  </a:cubicBezTo>
                  <a:lnTo>
                    <a:pt x="69481" y="19695"/>
                  </a:lnTo>
                  <a:cubicBezTo>
                    <a:pt x="72678" y="16498"/>
                    <a:pt x="72678" y="11344"/>
                    <a:pt x="69481" y="8147"/>
                  </a:cubicBezTo>
                  <a:lnTo>
                    <a:pt x="63707" y="2374"/>
                  </a:lnTo>
                  <a:cubicBezTo>
                    <a:pt x="62125" y="792"/>
                    <a:pt x="60037" y="1"/>
                    <a:pt x="57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6"/>
            <p:cNvSpPr/>
            <p:nvPr/>
          </p:nvSpPr>
          <p:spPr>
            <a:xfrm>
              <a:off x="3295400" y="2775950"/>
              <a:ext cx="576600" cy="576575"/>
            </a:xfrm>
            <a:custGeom>
              <a:rect b="b" l="l" r="r" t="t"/>
              <a:pathLst>
                <a:path extrusionOk="0" h="23063" w="23064">
                  <a:moveTo>
                    <a:pt x="8645" y="0"/>
                  </a:moveTo>
                  <a:lnTo>
                    <a:pt x="1" y="8644"/>
                  </a:lnTo>
                  <a:lnTo>
                    <a:pt x="14419" y="23062"/>
                  </a:lnTo>
                  <a:lnTo>
                    <a:pt x="23063" y="14385"/>
                  </a:lnTo>
                  <a:lnTo>
                    <a:pt x="8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6"/>
            <p:cNvSpPr/>
            <p:nvPr/>
          </p:nvSpPr>
          <p:spPr>
            <a:xfrm>
              <a:off x="4160650" y="238325"/>
              <a:ext cx="2313600" cy="2248950"/>
            </a:xfrm>
            <a:custGeom>
              <a:rect b="b" l="l" r="r" t="t"/>
              <a:pathLst>
                <a:path extrusionOk="0" h="89958" w="92544">
                  <a:moveTo>
                    <a:pt x="40412" y="0"/>
                  </a:moveTo>
                  <a:cubicBezTo>
                    <a:pt x="33623" y="0"/>
                    <a:pt x="26830" y="2585"/>
                    <a:pt x="21660" y="7756"/>
                  </a:cubicBezTo>
                  <a:cubicBezTo>
                    <a:pt x="12820" y="16596"/>
                    <a:pt x="11548" y="30198"/>
                    <a:pt x="17844" y="40408"/>
                  </a:cubicBezTo>
                  <a:lnTo>
                    <a:pt x="7438" y="50814"/>
                  </a:lnTo>
                  <a:cubicBezTo>
                    <a:pt x="10308" y="58121"/>
                    <a:pt x="8775" y="66765"/>
                    <a:pt x="2871" y="72669"/>
                  </a:cubicBezTo>
                  <a:lnTo>
                    <a:pt x="1" y="75540"/>
                  </a:lnTo>
                  <a:lnTo>
                    <a:pt x="14419" y="89958"/>
                  </a:lnTo>
                  <a:lnTo>
                    <a:pt x="17289" y="87087"/>
                  </a:lnTo>
                  <a:cubicBezTo>
                    <a:pt x="21267" y="83110"/>
                    <a:pt x="26488" y="81116"/>
                    <a:pt x="31706" y="81116"/>
                  </a:cubicBezTo>
                  <a:cubicBezTo>
                    <a:pt x="34233" y="81116"/>
                    <a:pt x="36760" y="81584"/>
                    <a:pt x="39144" y="82520"/>
                  </a:cubicBezTo>
                  <a:lnTo>
                    <a:pt x="49550" y="72115"/>
                  </a:lnTo>
                  <a:cubicBezTo>
                    <a:pt x="53797" y="74733"/>
                    <a:pt x="58631" y="76043"/>
                    <a:pt x="63465" y="76043"/>
                  </a:cubicBezTo>
                  <a:cubicBezTo>
                    <a:pt x="70252" y="76043"/>
                    <a:pt x="77040" y="73461"/>
                    <a:pt x="82203" y="68298"/>
                  </a:cubicBezTo>
                  <a:cubicBezTo>
                    <a:pt x="92543" y="57958"/>
                    <a:pt x="92543" y="41126"/>
                    <a:pt x="82203" y="30818"/>
                  </a:cubicBezTo>
                  <a:cubicBezTo>
                    <a:pt x="77962" y="26545"/>
                    <a:pt x="72515" y="23935"/>
                    <a:pt x="66741" y="23217"/>
                  </a:cubicBezTo>
                  <a:cubicBezTo>
                    <a:pt x="66023" y="17444"/>
                    <a:pt x="63414" y="11996"/>
                    <a:pt x="59140" y="7756"/>
                  </a:cubicBezTo>
                  <a:cubicBezTo>
                    <a:pt x="53986" y="2585"/>
                    <a:pt x="47201" y="0"/>
                    <a:pt x="40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p:nvPr/>
          </p:nvSpPr>
          <p:spPr>
            <a:xfrm>
              <a:off x="1126200" y="3208150"/>
              <a:ext cx="2313575" cy="2248950"/>
            </a:xfrm>
            <a:custGeom>
              <a:rect b="b" l="l" r="r" t="t"/>
              <a:pathLst>
                <a:path extrusionOk="0" h="89958" w="92543">
                  <a:moveTo>
                    <a:pt x="78125" y="1"/>
                  </a:moveTo>
                  <a:lnTo>
                    <a:pt x="75254" y="2871"/>
                  </a:lnTo>
                  <a:cubicBezTo>
                    <a:pt x="71277" y="6849"/>
                    <a:pt x="66055" y="8842"/>
                    <a:pt x="60837" y="8842"/>
                  </a:cubicBezTo>
                  <a:cubicBezTo>
                    <a:pt x="58310" y="8842"/>
                    <a:pt x="55783" y="8375"/>
                    <a:pt x="53399" y="7438"/>
                  </a:cubicBezTo>
                  <a:lnTo>
                    <a:pt x="42993" y="17844"/>
                  </a:lnTo>
                  <a:cubicBezTo>
                    <a:pt x="38746" y="15225"/>
                    <a:pt x="33912" y="13916"/>
                    <a:pt x="29079" y="13916"/>
                  </a:cubicBezTo>
                  <a:cubicBezTo>
                    <a:pt x="22291" y="13916"/>
                    <a:pt x="15504" y="16497"/>
                    <a:pt x="10341" y="21660"/>
                  </a:cubicBezTo>
                  <a:cubicBezTo>
                    <a:pt x="0" y="32001"/>
                    <a:pt x="0" y="48832"/>
                    <a:pt x="10341" y="59140"/>
                  </a:cubicBezTo>
                  <a:cubicBezTo>
                    <a:pt x="14581" y="63414"/>
                    <a:pt x="20029" y="66023"/>
                    <a:pt x="25802" y="66741"/>
                  </a:cubicBezTo>
                  <a:cubicBezTo>
                    <a:pt x="26520" y="72515"/>
                    <a:pt x="29130" y="77962"/>
                    <a:pt x="33403" y="82203"/>
                  </a:cubicBezTo>
                  <a:cubicBezTo>
                    <a:pt x="38557" y="87373"/>
                    <a:pt x="45342" y="89958"/>
                    <a:pt x="52131" y="89958"/>
                  </a:cubicBezTo>
                  <a:cubicBezTo>
                    <a:pt x="58920" y="89958"/>
                    <a:pt x="65713" y="87373"/>
                    <a:pt x="70883" y="82203"/>
                  </a:cubicBezTo>
                  <a:cubicBezTo>
                    <a:pt x="79723" y="73363"/>
                    <a:pt x="80995" y="59760"/>
                    <a:pt x="74700" y="49550"/>
                  </a:cubicBezTo>
                  <a:lnTo>
                    <a:pt x="85105" y="39144"/>
                  </a:lnTo>
                  <a:cubicBezTo>
                    <a:pt x="82235" y="31838"/>
                    <a:pt x="83768" y="23193"/>
                    <a:pt x="89672" y="17289"/>
                  </a:cubicBezTo>
                  <a:lnTo>
                    <a:pt x="92543" y="14419"/>
                  </a:lnTo>
                  <a:lnTo>
                    <a:pt x="78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6"/>
            <p:cNvSpPr/>
            <p:nvPr/>
          </p:nvSpPr>
          <p:spPr>
            <a:xfrm>
              <a:off x="3727625" y="2342900"/>
              <a:ext cx="576575" cy="576600"/>
            </a:xfrm>
            <a:custGeom>
              <a:rect b="b" l="l" r="r" t="t"/>
              <a:pathLst>
                <a:path extrusionOk="0" h="23064" w="23063">
                  <a:moveTo>
                    <a:pt x="8645" y="1"/>
                  </a:moveTo>
                  <a:lnTo>
                    <a:pt x="0" y="8678"/>
                  </a:lnTo>
                  <a:lnTo>
                    <a:pt x="14418" y="23063"/>
                  </a:lnTo>
                  <a:lnTo>
                    <a:pt x="23063" y="14419"/>
                  </a:lnTo>
                  <a:lnTo>
                    <a:pt x="86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46"/>
          <p:cNvGrpSpPr/>
          <p:nvPr/>
        </p:nvGrpSpPr>
        <p:grpSpPr>
          <a:xfrm>
            <a:off x="6820612" y="608844"/>
            <a:ext cx="2601527" cy="2499627"/>
            <a:chOff x="3870525" y="3462023"/>
            <a:chExt cx="2601527" cy="2499627"/>
          </a:xfrm>
        </p:grpSpPr>
        <p:sp>
          <p:nvSpPr>
            <p:cNvPr id="678" name="Google Shape;678;p46"/>
            <p:cNvSpPr/>
            <p:nvPr/>
          </p:nvSpPr>
          <p:spPr>
            <a:xfrm>
              <a:off x="3870525" y="3462023"/>
              <a:ext cx="997826" cy="908996"/>
            </a:xfrm>
            <a:custGeom>
              <a:rect b="b" l="l" r="r" t="t"/>
              <a:pathLst>
                <a:path extrusionOk="0" h="9923" w="10893">
                  <a:moveTo>
                    <a:pt x="5451" y="1"/>
                  </a:moveTo>
                  <a:cubicBezTo>
                    <a:pt x="4180" y="1"/>
                    <a:pt x="2908" y="487"/>
                    <a:pt x="1936" y="1460"/>
                  </a:cubicBezTo>
                  <a:cubicBezTo>
                    <a:pt x="1" y="3394"/>
                    <a:pt x="1" y="6537"/>
                    <a:pt x="1936" y="8471"/>
                  </a:cubicBezTo>
                  <a:cubicBezTo>
                    <a:pt x="2908" y="9439"/>
                    <a:pt x="4180" y="9922"/>
                    <a:pt x="5451" y="9922"/>
                  </a:cubicBezTo>
                  <a:cubicBezTo>
                    <a:pt x="6721" y="9922"/>
                    <a:pt x="7991" y="9439"/>
                    <a:pt x="8958" y="8471"/>
                  </a:cubicBezTo>
                  <a:cubicBezTo>
                    <a:pt x="10893" y="6537"/>
                    <a:pt x="10893" y="3394"/>
                    <a:pt x="8958" y="1460"/>
                  </a:cubicBezTo>
                  <a:cubicBezTo>
                    <a:pt x="7991" y="487"/>
                    <a:pt x="6721" y="1"/>
                    <a:pt x="5451" y="1"/>
                  </a:cubicBezTo>
                  <a:close/>
                </a:path>
              </a:pathLst>
            </a:custGeom>
            <a:solidFill>
              <a:srgbClr val="F3EFEA">
                <a:alpha val="54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a:off x="4198052" y="3687650"/>
              <a:ext cx="2274000" cy="2274000"/>
            </a:xfrm>
            <a:prstGeom prst="blockArc">
              <a:avLst>
                <a:gd fmla="val 10780013" name="adj1"/>
                <a:gd fmla="val 16204168" name="adj2"/>
                <a:gd fmla="val 21278" name="adj3"/>
              </a:avLst>
            </a:prstGeom>
            <a:gradFill>
              <a:gsLst>
                <a:gs pos="0">
                  <a:schemeClr val="dk2"/>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out Disease by Slidesgo">
  <a:themeElements>
    <a:clrScheme name="Simple Light">
      <a:dk1>
        <a:srgbClr val="000000"/>
      </a:dk1>
      <a:lt1>
        <a:srgbClr val="E7DED5"/>
      </a:lt1>
      <a:dk2>
        <a:srgbClr val="D9917B"/>
      </a:dk2>
      <a:lt2>
        <a:srgbClr val="FFC3B0"/>
      </a:lt2>
      <a:accent1>
        <a:srgbClr val="FFE2D9"/>
      </a:accent1>
      <a:accent2>
        <a:srgbClr val="F3EFE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